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  <p:embeddedFont>
      <p:font typeface="Raleway Black"/>
      <p:bold r:id="rId39"/>
      <p:boldItalic r:id="rId40"/>
    </p:embeddedFont>
    <p:embeddedFont>
      <p:font typeface="Raleway Light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52358A9-0A51-48D5-B045-5C12BE123D65}">
  <a:tblStyle styleId="{A52358A9-0A51-48D5-B045-5C12BE123D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Black-boldItalic.fntdata"/><Relationship Id="rId20" Type="http://schemas.openxmlformats.org/officeDocument/2006/relationships/slide" Target="slides/slide14.xml"/><Relationship Id="rId42" Type="http://schemas.openxmlformats.org/officeDocument/2006/relationships/font" Target="fonts/RalewayLight-bold.fntdata"/><Relationship Id="rId41" Type="http://schemas.openxmlformats.org/officeDocument/2006/relationships/font" Target="fonts/RalewayLight-regular.fntdata"/><Relationship Id="rId22" Type="http://schemas.openxmlformats.org/officeDocument/2006/relationships/slide" Target="slides/slide16.xml"/><Relationship Id="rId44" Type="http://schemas.openxmlformats.org/officeDocument/2006/relationships/font" Target="fonts/RalewayLight-boldItalic.fntdata"/><Relationship Id="rId21" Type="http://schemas.openxmlformats.org/officeDocument/2006/relationships/slide" Target="slides/slide15.xml"/><Relationship Id="rId43" Type="http://schemas.openxmlformats.org/officeDocument/2006/relationships/font" Target="fonts/RalewayLight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aleway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aleway-italic.fntdata"/><Relationship Id="rId14" Type="http://schemas.openxmlformats.org/officeDocument/2006/relationships/slide" Target="slides/slide8.xml"/><Relationship Id="rId36" Type="http://schemas.openxmlformats.org/officeDocument/2006/relationships/font" Target="fonts/Raleway-bold.fntdata"/><Relationship Id="rId17" Type="http://schemas.openxmlformats.org/officeDocument/2006/relationships/slide" Target="slides/slide11.xml"/><Relationship Id="rId39" Type="http://schemas.openxmlformats.org/officeDocument/2006/relationships/font" Target="fonts/RalewayBlack-bold.fntdata"/><Relationship Id="rId16" Type="http://schemas.openxmlformats.org/officeDocument/2006/relationships/slide" Target="slides/slide10.xml"/><Relationship Id="rId38" Type="http://schemas.openxmlformats.org/officeDocument/2006/relationships/font" Target="fonts/Raleway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07d2fc1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07d2fc1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1cf5a4f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1cf5a4f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07d2fc189_0_7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07d2fc189_0_7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607d2fc189_0_7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607d2fc189_0_7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607d2fc189_0_7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607d2fc189_0_7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07d2fc189_0_7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07d2fc189_0_7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7d2fc189_0_7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607d2fc189_0_7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607d2fc189_0_7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607d2fc189_0_7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07d2fc189_0_7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07d2fc189_0_7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07d2fc189_0_7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07d2fc189_0_7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607d2fc189_0_88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607d2fc189_0_8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07d2fc189_0_90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07d2fc189_0_9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607d2fc189_0_88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607d2fc189_0_88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607d2fc189_0_8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607d2fc189_0_8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607d2fc189_0_90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607d2fc189_0_90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607d2fc189_0_89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607d2fc189_0_89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84e5b6c8d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84e5b6c8d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84e5b6c8d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84e5b6c8d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84e5b6c8d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84e5b6c8d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84e5b6c8d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84e5b6c8d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84e5b6c8d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84e5b6c8d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07d2fc18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07d2fc18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1ab87a8fe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1ab87a8fe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025326c3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025326c3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1ab87a8fe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1ab87a8fe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1ab87a8fe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1ab87a8fe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07d2fc189_0_7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07d2fc189_0_7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1ab87a8fe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1ab87a8fe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PENING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336550" y="994304"/>
            <a:ext cx="4470900" cy="24258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2883300" y="1961550"/>
            <a:ext cx="3377400" cy="6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910750" y="2483508"/>
            <a:ext cx="3322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WO COLUMNS">
  <p:cSld name="SECTION_HEADER_2_1_1_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333700" y="-47850"/>
            <a:ext cx="227400" cy="52392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1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2" name="Google Shape;72;p11"/>
          <p:cNvSpPr txBox="1"/>
          <p:nvPr>
            <p:ph idx="1" type="subTitle"/>
          </p:nvPr>
        </p:nvSpPr>
        <p:spPr>
          <a:xfrm>
            <a:off x="5397432" y="3289025"/>
            <a:ext cx="20787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73" name="Google Shape;73;p11"/>
          <p:cNvSpPr txBox="1"/>
          <p:nvPr>
            <p:ph idx="2" type="subTitle"/>
          </p:nvPr>
        </p:nvSpPr>
        <p:spPr>
          <a:xfrm>
            <a:off x="2228775" y="3289025"/>
            <a:ext cx="20787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74" name="Google Shape;74;p11"/>
          <p:cNvSpPr txBox="1"/>
          <p:nvPr>
            <p:ph idx="3" type="title"/>
          </p:nvPr>
        </p:nvSpPr>
        <p:spPr>
          <a:xfrm>
            <a:off x="2228775" y="3016100"/>
            <a:ext cx="20787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5" name="Google Shape;75;p11"/>
          <p:cNvSpPr txBox="1"/>
          <p:nvPr>
            <p:ph idx="4" type="title"/>
          </p:nvPr>
        </p:nvSpPr>
        <p:spPr>
          <a:xfrm>
            <a:off x="5397432" y="3016100"/>
            <a:ext cx="20787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 2">
  <p:cSld name="SECTION_HEADER_2_1_3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333700" y="-47850"/>
            <a:ext cx="227400" cy="52392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2"/>
          <p:cNvSpPr txBox="1"/>
          <p:nvPr>
            <p:ph type="title"/>
          </p:nvPr>
        </p:nvSpPr>
        <p:spPr>
          <a:xfrm rot="-5400000">
            <a:off x="-1703750" y="2552056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9" name="Google Shape;79;p12"/>
          <p:cNvSpPr/>
          <p:nvPr/>
        </p:nvSpPr>
        <p:spPr>
          <a:xfrm>
            <a:off x="4752975" y="642900"/>
            <a:ext cx="5019600" cy="38577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WO LISTS">
  <p:cSld name="SECTION_HEADER_2_1_1_1_1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333700" y="-47850"/>
            <a:ext cx="227400" cy="52392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1903604" y="1707675"/>
            <a:ext cx="2477400" cy="27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Raleway"/>
              <a:buChar char="●"/>
              <a:defRPr sz="900">
                <a:latin typeface="Raleway"/>
                <a:ea typeface="Raleway"/>
                <a:cs typeface="Raleway"/>
                <a:sym typeface="Raleway"/>
              </a:defRPr>
            </a:lvl1pPr>
            <a:lvl2pPr indent="-2857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aleway"/>
              <a:buChar char="○"/>
              <a:defRPr sz="900">
                <a:latin typeface="Raleway"/>
                <a:ea typeface="Raleway"/>
                <a:cs typeface="Raleway"/>
                <a:sym typeface="Raleway"/>
              </a:defRPr>
            </a:lvl2pPr>
            <a:lvl3pPr indent="-2857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aleway"/>
              <a:buChar char="■"/>
              <a:defRPr sz="900">
                <a:latin typeface="Raleway"/>
                <a:ea typeface="Raleway"/>
                <a:cs typeface="Raleway"/>
                <a:sym typeface="Raleway"/>
              </a:defRPr>
            </a:lvl3pPr>
            <a:lvl4pPr indent="-2857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aleway"/>
              <a:buChar char="●"/>
              <a:defRPr sz="900">
                <a:latin typeface="Raleway"/>
                <a:ea typeface="Raleway"/>
                <a:cs typeface="Raleway"/>
                <a:sym typeface="Raleway"/>
              </a:defRPr>
            </a:lvl4pPr>
            <a:lvl5pPr indent="-2857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aleway"/>
              <a:buChar char="○"/>
              <a:defRPr sz="900">
                <a:latin typeface="Raleway"/>
                <a:ea typeface="Raleway"/>
                <a:cs typeface="Raleway"/>
                <a:sym typeface="Raleway"/>
              </a:defRPr>
            </a:lvl5pPr>
            <a:lvl6pPr indent="-2857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aleway"/>
              <a:buChar char="■"/>
              <a:defRPr sz="900">
                <a:latin typeface="Raleway"/>
                <a:ea typeface="Raleway"/>
                <a:cs typeface="Raleway"/>
                <a:sym typeface="Raleway"/>
              </a:defRPr>
            </a:lvl6pPr>
            <a:lvl7pPr indent="-2857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aleway"/>
              <a:buChar char="●"/>
              <a:defRPr sz="900">
                <a:latin typeface="Raleway"/>
                <a:ea typeface="Raleway"/>
                <a:cs typeface="Raleway"/>
                <a:sym typeface="Raleway"/>
              </a:defRPr>
            </a:lvl7pPr>
            <a:lvl8pPr indent="-2857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aleway"/>
              <a:buChar char="○"/>
              <a:defRPr sz="900">
                <a:latin typeface="Raleway"/>
                <a:ea typeface="Raleway"/>
                <a:cs typeface="Raleway"/>
                <a:sym typeface="Raleway"/>
              </a:defRPr>
            </a:lvl8pPr>
            <a:lvl9pPr indent="-2857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Raleway"/>
              <a:buChar char="■"/>
              <a:defRPr sz="9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2" type="body"/>
          </p:nvPr>
        </p:nvSpPr>
        <p:spPr>
          <a:xfrm>
            <a:off x="5280396" y="1707675"/>
            <a:ext cx="2477400" cy="27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Raleway"/>
              <a:buChar char="●"/>
              <a:defRPr sz="900">
                <a:latin typeface="Raleway"/>
                <a:ea typeface="Raleway"/>
                <a:cs typeface="Raleway"/>
                <a:sym typeface="Raleway"/>
              </a:defRPr>
            </a:lvl1pPr>
            <a:lvl2pPr indent="-2857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aleway"/>
              <a:buChar char="○"/>
              <a:defRPr sz="900">
                <a:latin typeface="Raleway"/>
                <a:ea typeface="Raleway"/>
                <a:cs typeface="Raleway"/>
                <a:sym typeface="Raleway"/>
              </a:defRPr>
            </a:lvl2pPr>
            <a:lvl3pPr indent="-2857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aleway"/>
              <a:buChar char="■"/>
              <a:defRPr sz="900">
                <a:latin typeface="Raleway"/>
                <a:ea typeface="Raleway"/>
                <a:cs typeface="Raleway"/>
                <a:sym typeface="Raleway"/>
              </a:defRPr>
            </a:lvl3pPr>
            <a:lvl4pPr indent="-2857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aleway"/>
              <a:buChar char="●"/>
              <a:defRPr sz="900">
                <a:latin typeface="Raleway"/>
                <a:ea typeface="Raleway"/>
                <a:cs typeface="Raleway"/>
                <a:sym typeface="Raleway"/>
              </a:defRPr>
            </a:lvl4pPr>
            <a:lvl5pPr indent="-2857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aleway"/>
              <a:buChar char="○"/>
              <a:defRPr sz="900">
                <a:latin typeface="Raleway"/>
                <a:ea typeface="Raleway"/>
                <a:cs typeface="Raleway"/>
                <a:sym typeface="Raleway"/>
              </a:defRPr>
            </a:lvl5pPr>
            <a:lvl6pPr indent="-2857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aleway"/>
              <a:buChar char="■"/>
              <a:defRPr sz="900">
                <a:latin typeface="Raleway"/>
                <a:ea typeface="Raleway"/>
                <a:cs typeface="Raleway"/>
                <a:sym typeface="Raleway"/>
              </a:defRPr>
            </a:lvl6pPr>
            <a:lvl7pPr indent="-2857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aleway"/>
              <a:buChar char="●"/>
              <a:defRPr sz="900">
                <a:latin typeface="Raleway"/>
                <a:ea typeface="Raleway"/>
                <a:cs typeface="Raleway"/>
                <a:sym typeface="Raleway"/>
              </a:defRPr>
            </a:lvl7pPr>
            <a:lvl8pPr indent="-2857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aleway"/>
              <a:buChar char="○"/>
              <a:defRPr sz="900">
                <a:latin typeface="Raleway"/>
                <a:ea typeface="Raleway"/>
                <a:cs typeface="Raleway"/>
                <a:sym typeface="Raleway"/>
              </a:defRPr>
            </a:lvl8pPr>
            <a:lvl9pPr indent="-2857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Raleway"/>
              <a:buChar char="■"/>
              <a:defRPr sz="9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IX COLUMNS">
  <p:cSld name="SECTION_HEADER_2_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>
            <a:off x="333700" y="-47850"/>
            <a:ext cx="227400" cy="52392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6755400" y="1225425"/>
            <a:ext cx="1515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89" name="Google Shape;89;p14"/>
          <p:cNvSpPr txBox="1"/>
          <p:nvPr>
            <p:ph idx="2" type="subTitle"/>
          </p:nvPr>
        </p:nvSpPr>
        <p:spPr>
          <a:xfrm>
            <a:off x="6755400" y="3648325"/>
            <a:ext cx="1515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90" name="Google Shape;90;p14"/>
          <p:cNvSpPr txBox="1"/>
          <p:nvPr>
            <p:ph idx="3" type="subTitle"/>
          </p:nvPr>
        </p:nvSpPr>
        <p:spPr>
          <a:xfrm>
            <a:off x="6755400" y="2436538"/>
            <a:ext cx="1515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91" name="Google Shape;91;p14"/>
          <p:cNvSpPr txBox="1"/>
          <p:nvPr>
            <p:ph idx="4" type="title"/>
          </p:nvPr>
        </p:nvSpPr>
        <p:spPr>
          <a:xfrm>
            <a:off x="6772188" y="1025375"/>
            <a:ext cx="14820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2" name="Google Shape;92;p14"/>
          <p:cNvSpPr txBox="1"/>
          <p:nvPr>
            <p:ph idx="5" type="title"/>
          </p:nvPr>
        </p:nvSpPr>
        <p:spPr>
          <a:xfrm>
            <a:off x="6772188" y="2235807"/>
            <a:ext cx="14820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3" name="Google Shape;93;p14"/>
          <p:cNvSpPr txBox="1"/>
          <p:nvPr>
            <p:ph idx="6" type="title"/>
          </p:nvPr>
        </p:nvSpPr>
        <p:spPr>
          <a:xfrm>
            <a:off x="6772188" y="3446920"/>
            <a:ext cx="14820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4" name="Google Shape;94;p14"/>
          <p:cNvSpPr txBox="1"/>
          <p:nvPr>
            <p:ph idx="7" type="subTitle"/>
          </p:nvPr>
        </p:nvSpPr>
        <p:spPr>
          <a:xfrm>
            <a:off x="4955175" y="1225425"/>
            <a:ext cx="1515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95" name="Google Shape;95;p14"/>
          <p:cNvSpPr txBox="1"/>
          <p:nvPr>
            <p:ph idx="8" type="subTitle"/>
          </p:nvPr>
        </p:nvSpPr>
        <p:spPr>
          <a:xfrm>
            <a:off x="4955175" y="3648325"/>
            <a:ext cx="1515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96" name="Google Shape;96;p14"/>
          <p:cNvSpPr txBox="1"/>
          <p:nvPr>
            <p:ph idx="9" type="subTitle"/>
          </p:nvPr>
        </p:nvSpPr>
        <p:spPr>
          <a:xfrm>
            <a:off x="4955175" y="2436538"/>
            <a:ext cx="1515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97" name="Google Shape;97;p14"/>
          <p:cNvSpPr txBox="1"/>
          <p:nvPr>
            <p:ph idx="13" type="title"/>
          </p:nvPr>
        </p:nvSpPr>
        <p:spPr>
          <a:xfrm>
            <a:off x="4971963" y="1025375"/>
            <a:ext cx="14820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8" name="Google Shape;98;p14"/>
          <p:cNvSpPr txBox="1"/>
          <p:nvPr>
            <p:ph idx="14" type="title"/>
          </p:nvPr>
        </p:nvSpPr>
        <p:spPr>
          <a:xfrm>
            <a:off x="4971963" y="2235807"/>
            <a:ext cx="14820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9" name="Google Shape;99;p14"/>
          <p:cNvSpPr txBox="1"/>
          <p:nvPr>
            <p:ph idx="15" type="title"/>
          </p:nvPr>
        </p:nvSpPr>
        <p:spPr>
          <a:xfrm>
            <a:off x="4971963" y="3446920"/>
            <a:ext cx="14820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HREE COLUMNS 2">
  <p:cSld name="SECTION_HEADER_2_1_2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idx="1" type="subTitle"/>
          </p:nvPr>
        </p:nvSpPr>
        <p:spPr>
          <a:xfrm>
            <a:off x="3931425" y="1360630"/>
            <a:ext cx="18621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102" name="Google Shape;102;p15"/>
          <p:cNvSpPr txBox="1"/>
          <p:nvPr>
            <p:ph idx="2" type="subTitle"/>
          </p:nvPr>
        </p:nvSpPr>
        <p:spPr>
          <a:xfrm>
            <a:off x="1664475" y="3574775"/>
            <a:ext cx="18621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103" name="Google Shape;103;p15"/>
          <p:cNvSpPr txBox="1"/>
          <p:nvPr>
            <p:ph idx="3" type="subTitle"/>
          </p:nvPr>
        </p:nvSpPr>
        <p:spPr>
          <a:xfrm>
            <a:off x="6198375" y="3574775"/>
            <a:ext cx="18621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104" name="Google Shape;104;p15"/>
          <p:cNvSpPr/>
          <p:nvPr/>
        </p:nvSpPr>
        <p:spPr>
          <a:xfrm>
            <a:off x="333700" y="-47850"/>
            <a:ext cx="227400" cy="52392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6" name="Google Shape;106;p15"/>
          <p:cNvSpPr txBox="1"/>
          <p:nvPr>
            <p:ph idx="4" type="title"/>
          </p:nvPr>
        </p:nvSpPr>
        <p:spPr>
          <a:xfrm>
            <a:off x="1664475" y="3301850"/>
            <a:ext cx="18621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7" name="Google Shape;107;p15"/>
          <p:cNvSpPr txBox="1"/>
          <p:nvPr>
            <p:ph idx="5" type="title"/>
          </p:nvPr>
        </p:nvSpPr>
        <p:spPr>
          <a:xfrm>
            <a:off x="3931425" y="1087705"/>
            <a:ext cx="18621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8" name="Google Shape;108;p15"/>
          <p:cNvSpPr txBox="1"/>
          <p:nvPr>
            <p:ph idx="6" type="title"/>
          </p:nvPr>
        </p:nvSpPr>
        <p:spPr>
          <a:xfrm>
            <a:off x="6198375" y="3301850"/>
            <a:ext cx="18621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 &amp; CREDITS">
  <p:cSld name="TITLE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133550" y="2101913"/>
            <a:ext cx="6876900" cy="30576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 txBox="1"/>
          <p:nvPr>
            <p:ph type="ctrTitle"/>
          </p:nvPr>
        </p:nvSpPr>
        <p:spPr>
          <a:xfrm>
            <a:off x="1620750" y="1794904"/>
            <a:ext cx="4945200" cy="6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2" name="Google Shape;112;p16"/>
          <p:cNvSpPr txBox="1"/>
          <p:nvPr>
            <p:ph idx="1" type="subTitle"/>
          </p:nvPr>
        </p:nvSpPr>
        <p:spPr>
          <a:xfrm>
            <a:off x="1620750" y="2595500"/>
            <a:ext cx="25854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3" name="Google Shape;113;p16"/>
          <p:cNvSpPr txBox="1"/>
          <p:nvPr>
            <p:ph idx="2" type="subTitle"/>
          </p:nvPr>
        </p:nvSpPr>
        <p:spPr>
          <a:xfrm>
            <a:off x="2015500" y="3443225"/>
            <a:ext cx="4395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4" name="Google Shape;114;p16"/>
          <p:cNvSpPr txBox="1"/>
          <p:nvPr/>
        </p:nvSpPr>
        <p:spPr>
          <a:xfrm>
            <a:off x="5011800" y="3637875"/>
            <a:ext cx="24786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latin typeface="Raleway Light"/>
                <a:ea typeface="Raleway Light"/>
                <a:cs typeface="Raleway Light"/>
                <a:sym typeface="Raleway Light"/>
              </a:rPr>
              <a:t>CREDITS: This presentation template was created by </a:t>
            </a:r>
            <a:r>
              <a:rPr b="1" lang="en" sz="800"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/>
              </a:rPr>
              <a:t>Slidesgo</a:t>
            </a:r>
            <a:r>
              <a:rPr lang="en" sz="800">
                <a:latin typeface="Raleway Light"/>
                <a:ea typeface="Raleway Light"/>
                <a:cs typeface="Raleway Light"/>
                <a:sym typeface="Raleway Light"/>
              </a:rPr>
              <a:t>, including icons by </a:t>
            </a:r>
            <a:r>
              <a:rPr b="1" lang="en" sz="800"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Flaticon</a:t>
            </a:r>
            <a:r>
              <a:rPr lang="en" sz="800">
                <a:latin typeface="Raleway Light"/>
                <a:ea typeface="Raleway Light"/>
                <a:cs typeface="Raleway Light"/>
                <a:sym typeface="Raleway Light"/>
              </a:rPr>
              <a:t>, and infographics &amp; images by </a:t>
            </a:r>
            <a:r>
              <a:rPr b="1" lang="en" sz="800"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Freepik</a:t>
            </a:r>
            <a:r>
              <a:rPr lang="en" sz="800">
                <a:latin typeface="Raleway Light"/>
                <a:ea typeface="Raleway Light"/>
                <a:cs typeface="Raleway Light"/>
                <a:sym typeface="Raleway Light"/>
              </a:rPr>
              <a:t>. </a:t>
            </a:r>
            <a:endParaRPr sz="800"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800">
                <a:latin typeface="Raleway"/>
                <a:ea typeface="Raleway"/>
                <a:cs typeface="Raleway"/>
                <a:sym typeface="Raleway"/>
              </a:rPr>
              <a:t>Please keep this slide for attribution.</a:t>
            </a:r>
            <a:endParaRPr b="1" sz="8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LIST 2">
  <p:cSld name="TITLE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133550" y="914755"/>
            <a:ext cx="6876900" cy="42447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 txBox="1"/>
          <p:nvPr>
            <p:ph type="ctrTitle"/>
          </p:nvPr>
        </p:nvSpPr>
        <p:spPr>
          <a:xfrm>
            <a:off x="1444000" y="585225"/>
            <a:ext cx="7333500" cy="6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1444000" y="1602450"/>
            <a:ext cx="6172200" cy="33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LIST">
  <p:cSld name="SECTION_HEADER_2_1_1_1_1_2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33700" y="-47850"/>
            <a:ext cx="227400" cy="52392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2076725" y="955200"/>
            <a:ext cx="5558700" cy="27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aleway"/>
              <a:buChar char="●"/>
              <a:defRPr sz="1000">
                <a:latin typeface="Raleway"/>
                <a:ea typeface="Raleway"/>
                <a:cs typeface="Raleway"/>
                <a:sym typeface="Raleway"/>
              </a:defRPr>
            </a:lvl1pPr>
            <a:lvl2pPr indent="-2921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aleway"/>
              <a:buChar char="○"/>
              <a:defRPr sz="1000">
                <a:latin typeface="Raleway"/>
                <a:ea typeface="Raleway"/>
                <a:cs typeface="Raleway"/>
                <a:sym typeface="Raleway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aleway"/>
              <a:buChar char="■"/>
              <a:defRPr sz="1000">
                <a:latin typeface="Raleway"/>
                <a:ea typeface="Raleway"/>
                <a:cs typeface="Raleway"/>
                <a:sym typeface="Raleway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aleway"/>
              <a:buChar char="●"/>
              <a:defRPr sz="1000">
                <a:latin typeface="Raleway"/>
                <a:ea typeface="Raleway"/>
                <a:cs typeface="Raleway"/>
                <a:sym typeface="Raleway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aleway"/>
              <a:buChar char="○"/>
              <a:defRPr sz="1000">
                <a:latin typeface="Raleway"/>
                <a:ea typeface="Raleway"/>
                <a:cs typeface="Raleway"/>
                <a:sym typeface="Raleway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aleway"/>
              <a:buChar char="■"/>
              <a:defRPr sz="1000">
                <a:latin typeface="Raleway"/>
                <a:ea typeface="Raleway"/>
                <a:cs typeface="Raleway"/>
                <a:sym typeface="Raleway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aleway"/>
              <a:buChar char="●"/>
              <a:defRPr sz="1000">
                <a:latin typeface="Raleway"/>
                <a:ea typeface="Raleway"/>
                <a:cs typeface="Raleway"/>
                <a:sym typeface="Raleway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aleway"/>
              <a:buChar char="○"/>
              <a:defRPr sz="1000">
                <a:latin typeface="Raleway"/>
                <a:ea typeface="Raleway"/>
                <a:cs typeface="Raleway"/>
                <a:sym typeface="Raleway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Raleway"/>
              <a:buChar char="■"/>
              <a:defRPr sz="1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667753" y="1682738"/>
            <a:ext cx="28806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1500750" y="1490367"/>
            <a:ext cx="32148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4"/>
          <p:cNvSpPr txBox="1"/>
          <p:nvPr>
            <p:ph hasCustomPrompt="1" idx="2" type="title"/>
          </p:nvPr>
        </p:nvSpPr>
        <p:spPr>
          <a:xfrm>
            <a:off x="2826352" y="1282763"/>
            <a:ext cx="563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400"/>
              <a:buNone/>
              <a:defRPr sz="1400">
                <a:solidFill>
                  <a:srgbClr val="CADCD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4"/>
          <p:cNvSpPr/>
          <p:nvPr/>
        </p:nvSpPr>
        <p:spPr>
          <a:xfrm>
            <a:off x="333700" y="-47850"/>
            <a:ext cx="227400" cy="52392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3" type="title"/>
          </p:nvPr>
        </p:nvSpPr>
        <p:spPr>
          <a:xfrm rot="-5400000">
            <a:off x="-1703750" y="2548403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2" name="Google Shape;22;p4"/>
          <p:cNvSpPr txBox="1"/>
          <p:nvPr>
            <p:ph idx="4" type="subTitle"/>
          </p:nvPr>
        </p:nvSpPr>
        <p:spPr>
          <a:xfrm>
            <a:off x="1667753" y="2653210"/>
            <a:ext cx="28806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5" type="title"/>
          </p:nvPr>
        </p:nvSpPr>
        <p:spPr>
          <a:xfrm>
            <a:off x="1500750" y="2460839"/>
            <a:ext cx="32148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4" name="Google Shape;24;p4"/>
          <p:cNvSpPr txBox="1"/>
          <p:nvPr>
            <p:ph hasCustomPrompt="1" idx="6" type="title"/>
          </p:nvPr>
        </p:nvSpPr>
        <p:spPr>
          <a:xfrm>
            <a:off x="2826352" y="2253235"/>
            <a:ext cx="563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400"/>
              <a:buNone/>
              <a:defRPr sz="1400">
                <a:solidFill>
                  <a:srgbClr val="CADCD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4"/>
          <p:cNvSpPr txBox="1"/>
          <p:nvPr>
            <p:ph idx="7" type="subTitle"/>
          </p:nvPr>
        </p:nvSpPr>
        <p:spPr>
          <a:xfrm>
            <a:off x="1667753" y="3623655"/>
            <a:ext cx="28806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8" type="title"/>
          </p:nvPr>
        </p:nvSpPr>
        <p:spPr>
          <a:xfrm>
            <a:off x="1500750" y="3431284"/>
            <a:ext cx="32148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7" name="Google Shape;27;p4"/>
          <p:cNvSpPr txBox="1"/>
          <p:nvPr>
            <p:ph hasCustomPrompt="1" idx="9" type="title"/>
          </p:nvPr>
        </p:nvSpPr>
        <p:spPr>
          <a:xfrm>
            <a:off x="2826352" y="3223680"/>
            <a:ext cx="563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400"/>
              <a:buNone/>
              <a:defRPr sz="1400">
                <a:solidFill>
                  <a:srgbClr val="CADCD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4"/>
          <p:cNvSpPr txBox="1"/>
          <p:nvPr>
            <p:ph idx="13" type="subTitle"/>
          </p:nvPr>
        </p:nvSpPr>
        <p:spPr>
          <a:xfrm>
            <a:off x="5171303" y="1682738"/>
            <a:ext cx="28806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4" type="title"/>
          </p:nvPr>
        </p:nvSpPr>
        <p:spPr>
          <a:xfrm>
            <a:off x="5004300" y="1490367"/>
            <a:ext cx="32148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4"/>
          <p:cNvSpPr txBox="1"/>
          <p:nvPr>
            <p:ph hasCustomPrompt="1" idx="15" type="title"/>
          </p:nvPr>
        </p:nvSpPr>
        <p:spPr>
          <a:xfrm>
            <a:off x="6329903" y="1282763"/>
            <a:ext cx="563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400"/>
              <a:buNone/>
              <a:defRPr sz="1400">
                <a:solidFill>
                  <a:srgbClr val="CADCD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4"/>
          <p:cNvSpPr txBox="1"/>
          <p:nvPr>
            <p:ph idx="16" type="subTitle"/>
          </p:nvPr>
        </p:nvSpPr>
        <p:spPr>
          <a:xfrm>
            <a:off x="5171303" y="2653210"/>
            <a:ext cx="28806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7" type="title"/>
          </p:nvPr>
        </p:nvSpPr>
        <p:spPr>
          <a:xfrm>
            <a:off x="5004300" y="2460839"/>
            <a:ext cx="32148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3" name="Google Shape;33;p4"/>
          <p:cNvSpPr txBox="1"/>
          <p:nvPr>
            <p:ph hasCustomPrompt="1" idx="18" type="title"/>
          </p:nvPr>
        </p:nvSpPr>
        <p:spPr>
          <a:xfrm>
            <a:off x="6329903" y="2253235"/>
            <a:ext cx="563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400"/>
              <a:buNone/>
              <a:defRPr sz="1400">
                <a:solidFill>
                  <a:srgbClr val="CADCD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/>
          <p:nvPr>
            <p:ph idx="19" type="subTitle"/>
          </p:nvPr>
        </p:nvSpPr>
        <p:spPr>
          <a:xfrm>
            <a:off x="5171303" y="3623655"/>
            <a:ext cx="28806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20" type="title"/>
          </p:nvPr>
        </p:nvSpPr>
        <p:spPr>
          <a:xfrm>
            <a:off x="5004300" y="3431284"/>
            <a:ext cx="32148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6" name="Google Shape;36;p4"/>
          <p:cNvSpPr txBox="1"/>
          <p:nvPr>
            <p:ph hasCustomPrompt="1" idx="21" type="title"/>
          </p:nvPr>
        </p:nvSpPr>
        <p:spPr>
          <a:xfrm>
            <a:off x="6329903" y="3223680"/>
            <a:ext cx="563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400"/>
              <a:buNone/>
              <a:defRPr sz="1400">
                <a:solidFill>
                  <a:srgbClr val="CADCD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12000"/>
              <a:buNone/>
              <a:defRPr sz="12000">
                <a:solidFill>
                  <a:srgbClr val="CADCDC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">
  <p:cSld name="SECTION_HEADER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1166425" y="1857150"/>
            <a:ext cx="2793300" cy="14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333700" y="-47850"/>
            <a:ext cx="227400" cy="52392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1">
  <p:cSld name="SECTION_HEADER_2_1_1_3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idx="1" type="subTitle"/>
          </p:nvPr>
        </p:nvSpPr>
        <p:spPr>
          <a:xfrm>
            <a:off x="5521500" y="2854825"/>
            <a:ext cx="3888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5521500" y="2426200"/>
            <a:ext cx="4959000" cy="6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hasCustomPrompt="1" idx="2" type="title"/>
          </p:nvPr>
        </p:nvSpPr>
        <p:spPr>
          <a:xfrm>
            <a:off x="5521500" y="2210575"/>
            <a:ext cx="16542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3600"/>
              <a:buNone/>
              <a:defRPr sz="3600">
                <a:solidFill>
                  <a:srgbClr val="CADCD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3000"/>
              <a:buNone/>
              <a:defRPr sz="3000">
                <a:solidFill>
                  <a:srgbClr val="CADCD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3000"/>
              <a:buNone/>
              <a:defRPr sz="3000">
                <a:solidFill>
                  <a:srgbClr val="CADCD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3000"/>
              <a:buNone/>
              <a:defRPr sz="3000">
                <a:solidFill>
                  <a:srgbClr val="CADCD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3000"/>
              <a:buNone/>
              <a:defRPr sz="3000">
                <a:solidFill>
                  <a:srgbClr val="CADCD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3000"/>
              <a:buNone/>
              <a:defRPr sz="3000">
                <a:solidFill>
                  <a:srgbClr val="CADCD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3000"/>
              <a:buNone/>
              <a:defRPr sz="3000">
                <a:solidFill>
                  <a:srgbClr val="CADCD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3000"/>
              <a:buNone/>
              <a:defRPr sz="3000">
                <a:solidFill>
                  <a:srgbClr val="CADCD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3000"/>
              <a:buNone/>
              <a:defRPr sz="3000">
                <a:solidFill>
                  <a:srgbClr val="CADCDC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HREE COLUMNS">
  <p:cSld name="SECTION_HEADER_2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idx="1" type="subTitle"/>
          </p:nvPr>
        </p:nvSpPr>
        <p:spPr>
          <a:xfrm>
            <a:off x="6390275" y="1413250"/>
            <a:ext cx="20610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47" name="Google Shape;47;p7"/>
          <p:cNvSpPr txBox="1"/>
          <p:nvPr>
            <p:ph idx="2" type="subTitle"/>
          </p:nvPr>
        </p:nvSpPr>
        <p:spPr>
          <a:xfrm>
            <a:off x="6390275" y="2336850"/>
            <a:ext cx="20610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48" name="Google Shape;48;p7"/>
          <p:cNvSpPr txBox="1"/>
          <p:nvPr>
            <p:ph idx="3" type="subTitle"/>
          </p:nvPr>
        </p:nvSpPr>
        <p:spPr>
          <a:xfrm>
            <a:off x="6390275" y="3260450"/>
            <a:ext cx="20610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49" name="Google Shape;49;p7"/>
          <p:cNvSpPr/>
          <p:nvPr/>
        </p:nvSpPr>
        <p:spPr>
          <a:xfrm>
            <a:off x="333700" y="-47850"/>
            <a:ext cx="227400" cy="52392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FOUR COLUMNS">
  <p:cSld name="SECTION_HEADER_2_1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" type="subTitle"/>
          </p:nvPr>
        </p:nvSpPr>
        <p:spPr>
          <a:xfrm>
            <a:off x="1398588" y="3066150"/>
            <a:ext cx="1515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53" name="Google Shape;53;p8"/>
          <p:cNvSpPr txBox="1"/>
          <p:nvPr>
            <p:ph idx="2" type="subTitle"/>
          </p:nvPr>
        </p:nvSpPr>
        <p:spPr>
          <a:xfrm>
            <a:off x="3192463" y="3066150"/>
            <a:ext cx="1515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54" name="Google Shape;54;p8"/>
          <p:cNvSpPr txBox="1"/>
          <p:nvPr>
            <p:ph idx="3" type="subTitle"/>
          </p:nvPr>
        </p:nvSpPr>
        <p:spPr>
          <a:xfrm>
            <a:off x="4986338" y="3066150"/>
            <a:ext cx="1515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55" name="Google Shape;55;p8"/>
          <p:cNvSpPr txBox="1"/>
          <p:nvPr>
            <p:ph idx="4" type="subTitle"/>
          </p:nvPr>
        </p:nvSpPr>
        <p:spPr>
          <a:xfrm>
            <a:off x="6780213" y="3066150"/>
            <a:ext cx="1515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900"/>
            </a:lvl9pPr>
          </a:lstStyle>
          <a:p/>
        </p:txBody>
      </p:sp>
      <p:sp>
        <p:nvSpPr>
          <p:cNvPr id="56" name="Google Shape;56;p8"/>
          <p:cNvSpPr/>
          <p:nvPr/>
        </p:nvSpPr>
        <p:spPr>
          <a:xfrm>
            <a:off x="333700" y="-47850"/>
            <a:ext cx="227400" cy="52392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8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8" name="Google Shape;58;p8"/>
          <p:cNvSpPr txBox="1"/>
          <p:nvPr>
            <p:ph idx="5" type="title"/>
          </p:nvPr>
        </p:nvSpPr>
        <p:spPr>
          <a:xfrm>
            <a:off x="1398600" y="2848700"/>
            <a:ext cx="15156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8"/>
          <p:cNvSpPr txBox="1"/>
          <p:nvPr>
            <p:ph idx="6" type="title"/>
          </p:nvPr>
        </p:nvSpPr>
        <p:spPr>
          <a:xfrm>
            <a:off x="3192475" y="2848700"/>
            <a:ext cx="15156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0" name="Google Shape;60;p8"/>
          <p:cNvSpPr txBox="1"/>
          <p:nvPr>
            <p:ph idx="7" type="title"/>
          </p:nvPr>
        </p:nvSpPr>
        <p:spPr>
          <a:xfrm>
            <a:off x="4986350" y="2848700"/>
            <a:ext cx="15156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1" name="Google Shape;61;p8"/>
          <p:cNvSpPr txBox="1"/>
          <p:nvPr>
            <p:ph idx="8" type="title"/>
          </p:nvPr>
        </p:nvSpPr>
        <p:spPr>
          <a:xfrm>
            <a:off x="6780225" y="2848700"/>
            <a:ext cx="15156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">
  <p:cSld name="SECTION_HEADER_2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333700" y="-47850"/>
            <a:ext cx="227400" cy="52392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SECTION_HEADER_2_1_1_1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 rot="5400000">
            <a:off x="2963350" y="-1038700"/>
            <a:ext cx="3200400" cy="72102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2420850" y="3024513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Raleway"/>
              <a:buNone/>
              <a:defRPr sz="1000">
                <a:latin typeface="Raleway"/>
                <a:ea typeface="Raleway"/>
                <a:cs typeface="Raleway"/>
                <a:sym typeface="Raleway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8" name="Google Shape;68;p10"/>
          <p:cNvSpPr txBox="1"/>
          <p:nvPr>
            <p:ph idx="1" type="subTitle"/>
          </p:nvPr>
        </p:nvSpPr>
        <p:spPr>
          <a:xfrm>
            <a:off x="2196000" y="1816163"/>
            <a:ext cx="47520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CADCDC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CADCDC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CADCDC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CADCDC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CADCDC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CADCDC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CADCDC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CADCDC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rgbClr val="CADCDC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DFDF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 Black"/>
              <a:buNone/>
              <a:defRPr sz="28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 Black"/>
              <a:buNone/>
              <a:defRPr sz="28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 Black"/>
              <a:buNone/>
              <a:defRPr sz="28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 Black"/>
              <a:buNone/>
              <a:defRPr sz="28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 Black"/>
              <a:buNone/>
              <a:defRPr sz="28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 Black"/>
              <a:buNone/>
              <a:defRPr sz="28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 Black"/>
              <a:buNone/>
              <a:defRPr sz="28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 Black"/>
              <a:buNone/>
              <a:defRPr sz="28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●"/>
              <a:defRPr sz="1200">
                <a:latin typeface="Raleway"/>
                <a:ea typeface="Raleway"/>
                <a:cs typeface="Raleway"/>
                <a:sym typeface="Raleway"/>
              </a:defRPr>
            </a:lvl1pPr>
            <a:lvl2pPr indent="-3048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aleway"/>
              <a:buChar char="○"/>
              <a:defRPr sz="1200">
                <a:latin typeface="Raleway"/>
                <a:ea typeface="Raleway"/>
                <a:cs typeface="Raleway"/>
                <a:sym typeface="Raleway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aleway"/>
              <a:buChar char="■"/>
              <a:defRPr sz="1200">
                <a:latin typeface="Raleway"/>
                <a:ea typeface="Raleway"/>
                <a:cs typeface="Raleway"/>
                <a:sym typeface="Raleway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aleway"/>
              <a:buChar char="●"/>
              <a:defRPr sz="1200"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aleway"/>
              <a:buChar char="○"/>
              <a:defRPr sz="1200">
                <a:latin typeface="Raleway"/>
                <a:ea typeface="Raleway"/>
                <a:cs typeface="Raleway"/>
                <a:sym typeface="Raleway"/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aleway"/>
              <a:buChar char="■"/>
              <a:defRPr sz="1200">
                <a:latin typeface="Raleway"/>
                <a:ea typeface="Raleway"/>
                <a:cs typeface="Raleway"/>
                <a:sym typeface="Raleway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aleway"/>
              <a:buChar char="●"/>
              <a:defRPr sz="1200">
                <a:latin typeface="Raleway"/>
                <a:ea typeface="Raleway"/>
                <a:cs typeface="Raleway"/>
                <a:sym typeface="Raleway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aleway"/>
              <a:buChar char="○"/>
              <a:defRPr sz="1200">
                <a:latin typeface="Raleway"/>
                <a:ea typeface="Raleway"/>
                <a:cs typeface="Raleway"/>
                <a:sym typeface="Raleway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aleway"/>
              <a:buChar char="■"/>
              <a:defRPr sz="12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1.png"/><Relationship Id="rId5" Type="http://schemas.openxmlformats.org/officeDocument/2006/relationships/image" Target="../media/image4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jpg"/><Relationship Id="rId4" Type="http://schemas.openxmlformats.org/officeDocument/2006/relationships/image" Target="../media/image36.jpg"/><Relationship Id="rId5" Type="http://schemas.openxmlformats.org/officeDocument/2006/relationships/image" Target="../media/image33.jp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6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6.png"/><Relationship Id="rId5" Type="http://schemas.openxmlformats.org/officeDocument/2006/relationships/image" Target="../media/image21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hyperlink" Target="https://docs.google.com/spreadsheets/d/1wSY4OwS2Jl62LrwkYEck2dHnz1DQB-hW4CA7qsXx7lU/copy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6.jpg"/><Relationship Id="rId4" Type="http://schemas.openxmlformats.org/officeDocument/2006/relationships/image" Target="../media/image3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30.png"/><Relationship Id="rId5" Type="http://schemas.openxmlformats.org/officeDocument/2006/relationships/image" Target="../media/image27.png"/><Relationship Id="rId6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jp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7" Type="http://schemas.openxmlformats.org/officeDocument/2006/relationships/image" Target="../media/image28.png"/><Relationship Id="rId8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slide" Target="/ppt/slides/slide22.xml"/><Relationship Id="rId6" Type="http://schemas.openxmlformats.org/officeDocument/2006/relationships/slide" Target="/ppt/slides/slide23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jpg"/><Relationship Id="rId4" Type="http://schemas.openxmlformats.org/officeDocument/2006/relationships/image" Target="../media/image44.jpg"/><Relationship Id="rId5" Type="http://schemas.openxmlformats.org/officeDocument/2006/relationships/image" Target="../media/image4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jpg"/></Relationships>
</file>

<file path=ppt/slides/_rels/slide22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freepik.com/free-photo/medical-equipment-with-injection-vaccine_4505981.htm" TargetMode="External"/><Relationship Id="rId22" Type="http://schemas.openxmlformats.org/officeDocument/2006/relationships/hyperlink" Target="https://www.freepik.com/free-photo/capsules-tables-with-depression-label-white-background_2544004.htm/?utm_source=slidesgo_template&amp;utm_medium=referral-link&amp;utm_campaign=sg_resources&amp;utm_content=freepik" TargetMode="External"/><Relationship Id="rId21" Type="http://schemas.openxmlformats.org/officeDocument/2006/relationships/hyperlink" Target="https://www.freepik.com/free-photo/medical-equipment-with-injection-vaccine_4505981.htm/?utm_source=slidesgo_template&amp;utm_medium=referral-link&amp;utm_campaign=sg_resources&amp;utm_content=freepik" TargetMode="External"/><Relationship Id="rId24" Type="http://schemas.openxmlformats.org/officeDocument/2006/relationships/hyperlink" Target="https://www.freepik.com/free-photo/doctor-tending-patient_4506023.htm/?utm_source=slidesgo_template&amp;utm_medium=referral-link&amp;utm_campaign=sg_resources&amp;utm_content=freepik" TargetMode="External"/><Relationship Id="rId23" Type="http://schemas.openxmlformats.org/officeDocument/2006/relationships/hyperlink" Target="https://www.freepik.com/free-photo/doctor-analyzing-with-microscope_4507467.htm/?utm_source=slidesgo_template&amp;utm_medium=referral-link&amp;utm_campaign=sg_resources&amp;utm_content=freepik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freepik.com/free-photo/overhead-view-medical-pills-equipment-s-white-background_4449343.htm/?utm_source=slidesgo_template&amp;utm_medium=referral-link&amp;utm_campaign=sg_resources&amp;utm_content=freepik" TargetMode="External"/><Relationship Id="rId4" Type="http://schemas.openxmlformats.org/officeDocument/2006/relationships/hyperlink" Target="https://www.freepik.com/free-photo/overhead-view-medical-pills-equipment-s-white-background_4449343.htm/?utm_source=slidesgo_template&amp;utm_medium=referral-link&amp;utm_campaign=sg_resources&amp;utm_content=freepik" TargetMode="External"/><Relationship Id="rId9" Type="http://schemas.openxmlformats.org/officeDocument/2006/relationships/hyperlink" Target="https://www.freepik.com/free-photo/checking-x-ray-scan_1093608.htm/?utm_source=slidesgo_template&amp;utm_medium=referral-link&amp;utm_campaign=sg_resources&amp;utm_content=freepik" TargetMode="External"/><Relationship Id="rId25" Type="http://schemas.openxmlformats.org/officeDocument/2006/relationships/hyperlink" Target="https://www.freepik.com/free-photo/stethoscope-ecg-paper-graph-laptop-white-backdrop_4435671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photo/overhead-view-medical-pills-equipment-s-white-background_4449343.htm/?utm_source=slidesgo_template&amp;utm_medium=referral-link&amp;utm_campaign=sg_resources&amp;utm_content=freepik" TargetMode="External"/><Relationship Id="rId6" Type="http://schemas.openxmlformats.org/officeDocument/2006/relationships/hyperlink" Target="https://www.freepik.com/free-photo/overhead-view-medical-pills-equipment-s-white-background_4449343.htm/?utm_source=slidesgo_template&amp;utm_medium=referral-link&amp;utm_campaign=sg_resources&amp;utm_content=freepik" TargetMode="External"/><Relationship Id="rId7" Type="http://schemas.openxmlformats.org/officeDocument/2006/relationships/hyperlink" Target="https://www.freepik.com/free-photo/stethoscope-foreground_1200785.htm/?utm_source=slidesgo_template&amp;utm_medium=referral-link&amp;utm_campaign=sg_resources&amp;utm_content=freepik" TargetMode="External"/><Relationship Id="rId8" Type="http://schemas.openxmlformats.org/officeDocument/2006/relationships/hyperlink" Target="https://www.freepik.com/free-photo/receptacles-with-liquid-laboratory_1092842.htm/?utm_source=slidesgo_template&amp;utm_medium=referral-link&amp;utm_campaign=sg_resources&amp;utm_content=freepik" TargetMode="External"/><Relationship Id="rId11" Type="http://schemas.openxmlformats.org/officeDocument/2006/relationships/hyperlink" Target="https://www.freepik.com/free-photo/medical-treatment-with-pills_4506031.htm/?utm_source=slidesgo_template&amp;utm_medium=referral-link&amp;utm_campaign=sg_resources&amp;utm_content=freepik" TargetMode="External"/><Relationship Id="rId10" Type="http://schemas.openxmlformats.org/officeDocument/2006/relationships/hyperlink" Target="https://www.freepik.com/free-photo/medical-treatment-with-pills_4506031.htm" TargetMode="External"/><Relationship Id="rId13" Type="http://schemas.openxmlformats.org/officeDocument/2006/relationships/hyperlink" Target="https://www.freepik.com/free-photo/medical-team-doctor-s-office_4507426.htm/?utm_source=slidesgo_template&amp;utm_medium=referral-link&amp;utm_campaign=sg_resources&amp;utm_content=freepik" TargetMode="External"/><Relationship Id="rId12" Type="http://schemas.openxmlformats.org/officeDocument/2006/relationships/hyperlink" Target="https://www.freepik.com/free-photo/medical-doctor-wearing-gloves_1198094.htm/?utm_source=slidesgo_template&amp;utm_medium=referral-link&amp;utm_campaign=sg_resources&amp;utm_content=freepik" TargetMode="External"/><Relationship Id="rId15" Type="http://schemas.openxmlformats.org/officeDocument/2006/relationships/hyperlink" Target="https://www.freepik.com/free-photo/close-up-male-doctor-hand-holding-chest-x-ray_3465233.htm" TargetMode="External"/><Relationship Id="rId14" Type="http://schemas.openxmlformats.org/officeDocument/2006/relationships/hyperlink" Target="https://www.freepik.com/free-photo/doctor-hand-with-syringe_1188524.htm/?utm_source=slidesgo_template&amp;utm_medium=referral-link&amp;utm_campaign=sg_resources&amp;utm_content=freepik" TargetMode="External"/><Relationship Id="rId17" Type="http://schemas.openxmlformats.org/officeDocument/2006/relationships/hyperlink" Target="https://www.freepik.com/free-photo/doctor-holding-pills-hand_2393933.htm" TargetMode="External"/><Relationship Id="rId16" Type="http://schemas.openxmlformats.org/officeDocument/2006/relationships/hyperlink" Target="https://www.freepik.com/free-photo/close-up-male-doctor-hand-holding-chest-x-ray_3465233.htm/?utm_source=slidesgo_template&amp;utm_medium=referral-link&amp;utm_campaign=sg_resources&amp;utm_content=freepik" TargetMode="External"/><Relationship Id="rId19" Type="http://schemas.openxmlformats.org/officeDocument/2006/relationships/hyperlink" Target="https://www.freepik.com/free-photo/family-doctor-with-face-mask_4507411.htm/?utm_source=slidesgo_template&amp;utm_medium=referral-link&amp;utm_campaign=sg_resources&amp;utm_content=freepik" TargetMode="External"/><Relationship Id="rId18" Type="http://schemas.openxmlformats.org/officeDocument/2006/relationships/hyperlink" Target="https://www.freepik.com/free-photo/doctor-holding-pills-hand_2393933.htm/?utm_source=slidesgo_template&amp;utm_medium=referral-link&amp;utm_campaign=sg_resources&amp;utm_content=freepik" TargetMode="External"/></Relationships>
</file>

<file path=ppt/slides/_rels/slide23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freepik.com/free-photo/stethoscope-keyboard-with-pills-spilling-out-from-bottle-white-background_5234401.htm" TargetMode="External"/><Relationship Id="rId21" Type="http://schemas.openxmlformats.org/officeDocument/2006/relationships/hyperlink" Target="https://www.freepik.com/free-photo/stethoscope-keyboard-with-pills-spilling-out-from-bottle-white-background_5234401.htm/?utm_source=slidesgo_template&amp;utm_medium=referral-link&amp;utm_campaign=sg_resources&amp;utm_content=freepik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freepik.com/free-vector/variety-round-charts_780889.htm" TargetMode="External"/><Relationship Id="rId4" Type="http://schemas.openxmlformats.org/officeDocument/2006/relationships/hyperlink" Target="https://www.freepik.com/free-photo/x-ray-human-head_4161107.htm/?utm_source=slidesgo_template&amp;utm_medium=referral-link&amp;utm_campaign=sg_resources&amp;utm_content=freepik" TargetMode="External"/><Relationship Id="rId9" Type="http://schemas.openxmlformats.org/officeDocument/2006/relationships/hyperlink" Target="https://www.freepik.com/free-photo/doctor-tending-patient_4506025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photo/family-doctor-doctor-s-office_4507506.htm/?utm_source=slidesgo_template&amp;utm_medium=referral-link&amp;utm_campaign=sg_resources&amp;utm_content=freepik" TargetMode="External"/><Relationship Id="rId6" Type="http://schemas.openxmlformats.org/officeDocument/2006/relationships/hyperlink" Target="https://www.freepik.com/free-photo/doctor-analyzing-with-microscope_4507476.htm/?utm_source=slidesgo_template&amp;utm_medium=referral-link&amp;utm_campaign=sg_resources&amp;utm_content=freepik" TargetMode="External"/><Relationship Id="rId7" Type="http://schemas.openxmlformats.org/officeDocument/2006/relationships/hyperlink" Target="https://www.freepik.com/free-photo/doctor-tending-patient_4506030.htm/?utm_source=slidesgo_template&amp;utm_medium=referral-link&amp;utm_campaign=sg_resources&amp;utm_content=freepik" TargetMode="External"/><Relationship Id="rId8" Type="http://schemas.openxmlformats.org/officeDocument/2006/relationships/hyperlink" Target="https://www.freepik.com/free-photo/doctor-tending-patient_4506028.htm/?utm_source=slidesgo_template&amp;utm_medium=referral-link&amp;utm_campaign=sg_resources&amp;utm_content=freepik" TargetMode="External"/><Relationship Id="rId11" Type="http://schemas.openxmlformats.org/officeDocument/2006/relationships/hyperlink" Target="https://www.freepik.com/free-photo/doctors-analyzing-radiograph_4507444.htm/?utm_source=slidesgo_template&amp;utm_medium=referral-link&amp;utm_campaign=sg_resources&amp;utm_content=freepik" TargetMode="External"/><Relationship Id="rId10" Type="http://schemas.openxmlformats.org/officeDocument/2006/relationships/hyperlink" Target="https://www.freepik.com/free-photo/doctor-analyzing-with-microscope_4507482.htm/?utm_source=slidesgo_template&amp;utm_medium=referral-link&amp;utm_campaign=sg_resources&amp;utm_content=freepik" TargetMode="External"/><Relationship Id="rId13" Type="http://schemas.openxmlformats.org/officeDocument/2006/relationships/hyperlink" Target="https://www.freepik.com/free-photo/medical-treatment-with-pills_4507521.htm/?utm_source=slidesgo_template&amp;utm_medium=referral-link&amp;utm_campaign=sg_resources&amp;utm_content=freepik" TargetMode="External"/><Relationship Id="rId12" Type="http://schemas.openxmlformats.org/officeDocument/2006/relationships/hyperlink" Target="https://www.freepik.com/free-photo/doctor-tending-patient_4506017.htm/?utm_source=slidesgo_template&amp;utm_medium=referral-link&amp;utm_campaign=sg_resources&amp;utm_content=freepik" TargetMode="External"/><Relationship Id="rId15" Type="http://schemas.openxmlformats.org/officeDocument/2006/relationships/hyperlink" Target="https://www.freepik.com/free-photo/doctor-with-medical-report_4507423.htm/?utm_source=slidesgo_template&amp;utm_medium=referral-link&amp;utm_campaign=sg_resources&amp;utm_content=freepik" TargetMode="External"/><Relationship Id="rId14" Type="http://schemas.openxmlformats.org/officeDocument/2006/relationships/hyperlink" Target="https://www.freepik.com/free-photo/medical-report-with-medical-equipment_4160866.htm" TargetMode="External"/><Relationship Id="rId17" Type="http://schemas.openxmlformats.org/officeDocument/2006/relationships/hyperlink" Target="https://www.freepik.com/free-photo/family-doctor-doctor-s-office_4506048.htm/?utm_source=slidesgo_template&amp;utm_medium=referral-link&amp;utm_campaign=sg_resources&amp;utm_content=freepik" TargetMode="External"/><Relationship Id="rId16" Type="http://schemas.openxmlformats.org/officeDocument/2006/relationships/hyperlink" Target="https://www.freepik.com/free-photo/family-doctor-doctor-s-office_4506063.htm/?utm_source=slidesgo_template&amp;utm_medium=referral-link&amp;utm_campaign=sg_resources&amp;utm_content=freepik" TargetMode="External"/><Relationship Id="rId19" Type="http://schemas.openxmlformats.org/officeDocument/2006/relationships/hyperlink" Target="https://www.freepik.com/free-photo/yellow-pills-spilled-from-bottle-isolated-white-background_5234396.htm/?utm_source=slidesgo_template&amp;utm_medium=referral-link&amp;utm_campaign=sg_resources&amp;utm_content=freepik" TargetMode="External"/><Relationship Id="rId18" Type="http://schemas.openxmlformats.org/officeDocument/2006/relationships/hyperlink" Target="https://www.freepik.com/free-photo/doctor-tending-patient_4506023.htm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jpg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ctrTitle"/>
          </p:nvPr>
        </p:nvSpPr>
        <p:spPr>
          <a:xfrm>
            <a:off x="2883300" y="1961550"/>
            <a:ext cx="3377400" cy="6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MINIMALIST</a:t>
            </a:r>
            <a:r>
              <a:rPr lang="en"/>
              <a:t> </a:t>
            </a:r>
            <a:r>
              <a:rPr lang="en">
                <a:solidFill>
                  <a:srgbClr val="FFFFFF"/>
                </a:solidFill>
              </a:rPr>
              <a:t>DISEASE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5" name="Google Shape;125;p19"/>
          <p:cNvSpPr txBox="1"/>
          <p:nvPr>
            <p:ph idx="1" type="subTitle"/>
          </p:nvPr>
        </p:nvSpPr>
        <p:spPr>
          <a:xfrm>
            <a:off x="2910750" y="2483508"/>
            <a:ext cx="3322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Here is where your presentation begins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26" name="Google Shape;126;p19"/>
          <p:cNvCxnSpPr/>
          <p:nvPr/>
        </p:nvCxnSpPr>
        <p:spPr>
          <a:xfrm>
            <a:off x="3411150" y="1395788"/>
            <a:ext cx="23217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7" name="Google Shape;127;p19"/>
          <p:cNvCxnSpPr/>
          <p:nvPr/>
        </p:nvCxnSpPr>
        <p:spPr>
          <a:xfrm>
            <a:off x="3411150" y="3003900"/>
            <a:ext cx="23217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46010"/>
            <a:ext cx="883800" cy="8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124" y="145998"/>
            <a:ext cx="883800" cy="83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SYMPTOMS OF THE DISEASE</a:t>
            </a:r>
            <a:endParaRPr/>
          </a:p>
        </p:txBody>
      </p:sp>
      <p:pic>
        <p:nvPicPr>
          <p:cNvPr id="259" name="Google Shape;259;p28"/>
          <p:cNvPicPr preferRelativeResize="0"/>
          <p:nvPr/>
        </p:nvPicPr>
        <p:blipFill rotWithShape="1">
          <a:blip r:embed="rId3">
            <a:alphaModFix/>
          </a:blip>
          <a:srcRect b="0" l="19704" r="45352" t="0"/>
          <a:stretch/>
        </p:blipFill>
        <p:spPr>
          <a:xfrm>
            <a:off x="4211575" y="1430250"/>
            <a:ext cx="1178053" cy="225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8"/>
          <p:cNvPicPr preferRelativeResize="0"/>
          <p:nvPr/>
        </p:nvPicPr>
        <p:blipFill rotWithShape="1">
          <a:blip r:embed="rId4">
            <a:alphaModFix/>
          </a:blip>
          <a:srcRect b="0" l="46648" r="18407" t="0"/>
          <a:stretch/>
        </p:blipFill>
        <p:spPr>
          <a:xfrm>
            <a:off x="6707122" y="1430250"/>
            <a:ext cx="1178048" cy="22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8"/>
          <p:cNvPicPr preferRelativeResize="0"/>
          <p:nvPr/>
        </p:nvPicPr>
        <p:blipFill rotWithShape="1">
          <a:blip r:embed="rId5">
            <a:alphaModFix/>
          </a:blip>
          <a:srcRect b="7612" l="51641" r="16076" t="0"/>
          <a:stretch/>
        </p:blipFill>
        <p:spPr>
          <a:xfrm>
            <a:off x="1716025" y="1430250"/>
            <a:ext cx="1178053" cy="22504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8"/>
          <p:cNvSpPr txBox="1"/>
          <p:nvPr>
            <p:ph idx="4294967295" type="subTitle"/>
          </p:nvPr>
        </p:nvSpPr>
        <p:spPr>
          <a:xfrm>
            <a:off x="3869550" y="4065000"/>
            <a:ext cx="18621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Despite being red, Mars is actually a cold place. The planet is full of iron oxide dust</a:t>
            </a:r>
            <a:endParaRPr sz="900"/>
          </a:p>
        </p:txBody>
      </p:sp>
      <p:sp>
        <p:nvSpPr>
          <p:cNvPr id="263" name="Google Shape;263;p28"/>
          <p:cNvSpPr txBox="1"/>
          <p:nvPr>
            <p:ph idx="4294967295" type="subTitle"/>
          </p:nvPr>
        </p:nvSpPr>
        <p:spPr>
          <a:xfrm>
            <a:off x="1374000" y="4065000"/>
            <a:ext cx="18621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This is the ringed one. It’s a gas giant, composed mostly of hydrogen and helium</a:t>
            </a:r>
            <a:endParaRPr sz="900"/>
          </a:p>
        </p:txBody>
      </p:sp>
      <p:sp>
        <p:nvSpPr>
          <p:cNvPr id="264" name="Google Shape;264;p28"/>
          <p:cNvSpPr txBox="1"/>
          <p:nvPr>
            <p:ph idx="4294967295" type="subTitle"/>
          </p:nvPr>
        </p:nvSpPr>
        <p:spPr>
          <a:xfrm>
            <a:off x="6365100" y="4065000"/>
            <a:ext cx="18621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Jupiter is a gas giant and the biggest planet in our Solar System</a:t>
            </a:r>
            <a:endParaRPr sz="900"/>
          </a:p>
        </p:txBody>
      </p:sp>
      <p:sp>
        <p:nvSpPr>
          <p:cNvPr id="265" name="Google Shape;265;p28"/>
          <p:cNvSpPr txBox="1"/>
          <p:nvPr>
            <p:ph idx="4294967295" type="title"/>
          </p:nvPr>
        </p:nvSpPr>
        <p:spPr>
          <a:xfrm>
            <a:off x="1374000" y="3792075"/>
            <a:ext cx="18621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ADCDC"/>
                </a:solidFill>
              </a:rPr>
              <a:t>SATURN</a:t>
            </a:r>
            <a:endParaRPr sz="900">
              <a:solidFill>
                <a:srgbClr val="CADCDC"/>
              </a:solidFill>
            </a:endParaRPr>
          </a:p>
        </p:txBody>
      </p:sp>
      <p:sp>
        <p:nvSpPr>
          <p:cNvPr id="266" name="Google Shape;266;p28"/>
          <p:cNvSpPr txBox="1"/>
          <p:nvPr>
            <p:ph idx="4294967295" type="title"/>
          </p:nvPr>
        </p:nvSpPr>
        <p:spPr>
          <a:xfrm>
            <a:off x="3869550" y="3792075"/>
            <a:ext cx="18621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ADCDC"/>
                </a:solidFill>
              </a:rPr>
              <a:t>MARS</a:t>
            </a:r>
            <a:endParaRPr sz="900">
              <a:solidFill>
                <a:srgbClr val="CADCDC"/>
              </a:solidFill>
            </a:endParaRPr>
          </a:p>
        </p:txBody>
      </p:sp>
      <p:sp>
        <p:nvSpPr>
          <p:cNvPr id="267" name="Google Shape;267;p28"/>
          <p:cNvSpPr txBox="1"/>
          <p:nvPr>
            <p:ph idx="4294967295" type="title"/>
          </p:nvPr>
        </p:nvSpPr>
        <p:spPr>
          <a:xfrm>
            <a:off x="6365100" y="3792075"/>
            <a:ext cx="18621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ADCDC"/>
                </a:solidFill>
              </a:rPr>
              <a:t>JUPITER</a:t>
            </a:r>
            <a:endParaRPr sz="900">
              <a:solidFill>
                <a:srgbClr val="CADCDC"/>
              </a:solidFill>
            </a:endParaRPr>
          </a:p>
        </p:txBody>
      </p:sp>
      <p:sp>
        <p:nvSpPr>
          <p:cNvPr id="268" name="Google Shape;268;p28"/>
          <p:cNvSpPr/>
          <p:nvPr/>
        </p:nvSpPr>
        <p:spPr>
          <a:xfrm>
            <a:off x="1895400" y="499525"/>
            <a:ext cx="819300" cy="819300"/>
          </a:xfrm>
          <a:prstGeom prst="ellipse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8"/>
          <p:cNvSpPr/>
          <p:nvPr/>
        </p:nvSpPr>
        <p:spPr>
          <a:xfrm>
            <a:off x="4390950" y="496800"/>
            <a:ext cx="819300" cy="819300"/>
          </a:xfrm>
          <a:prstGeom prst="ellipse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8"/>
          <p:cNvSpPr/>
          <p:nvPr/>
        </p:nvSpPr>
        <p:spPr>
          <a:xfrm>
            <a:off x="6886500" y="499525"/>
            <a:ext cx="819300" cy="819300"/>
          </a:xfrm>
          <a:prstGeom prst="ellipse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1" name="Google Shape;271;p28"/>
          <p:cNvCxnSpPr>
            <a:stCxn id="268" idx="6"/>
            <a:endCxn id="265" idx="3"/>
          </p:cNvCxnSpPr>
          <p:nvPr/>
        </p:nvCxnSpPr>
        <p:spPr>
          <a:xfrm>
            <a:off x="2714700" y="909175"/>
            <a:ext cx="521400" cy="3042900"/>
          </a:xfrm>
          <a:prstGeom prst="bentConnector3">
            <a:avLst>
              <a:gd fmla="val 145670" name="adj1"/>
            </a:avLst>
          </a:prstGeom>
          <a:noFill/>
          <a:ln cap="flat" cmpd="sng" w="9525">
            <a:solidFill>
              <a:srgbClr val="CADC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28"/>
          <p:cNvCxnSpPr>
            <a:stCxn id="268" idx="2"/>
            <a:endCxn id="265" idx="1"/>
          </p:cNvCxnSpPr>
          <p:nvPr/>
        </p:nvCxnSpPr>
        <p:spPr>
          <a:xfrm flipH="1">
            <a:off x="1374000" y="909175"/>
            <a:ext cx="521400" cy="3042900"/>
          </a:xfrm>
          <a:prstGeom prst="bentConnector3">
            <a:avLst>
              <a:gd fmla="val 145670" name="adj1"/>
            </a:avLst>
          </a:prstGeom>
          <a:noFill/>
          <a:ln cap="flat" cmpd="sng" w="9525">
            <a:solidFill>
              <a:srgbClr val="CADC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28"/>
          <p:cNvCxnSpPr>
            <a:stCxn id="269" idx="2"/>
            <a:endCxn id="266" idx="1"/>
          </p:cNvCxnSpPr>
          <p:nvPr/>
        </p:nvCxnSpPr>
        <p:spPr>
          <a:xfrm flipH="1">
            <a:off x="3869550" y="906450"/>
            <a:ext cx="521400" cy="3045600"/>
          </a:xfrm>
          <a:prstGeom prst="bentConnector3">
            <a:avLst>
              <a:gd fmla="val 145670" name="adj1"/>
            </a:avLst>
          </a:prstGeom>
          <a:noFill/>
          <a:ln cap="flat" cmpd="sng" w="9525">
            <a:solidFill>
              <a:srgbClr val="CADC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28"/>
          <p:cNvCxnSpPr>
            <a:stCxn id="269" idx="6"/>
            <a:endCxn id="266" idx="3"/>
          </p:cNvCxnSpPr>
          <p:nvPr/>
        </p:nvCxnSpPr>
        <p:spPr>
          <a:xfrm>
            <a:off x="5210250" y="906450"/>
            <a:ext cx="521400" cy="3045600"/>
          </a:xfrm>
          <a:prstGeom prst="bentConnector3">
            <a:avLst>
              <a:gd fmla="val 145670" name="adj1"/>
            </a:avLst>
          </a:prstGeom>
          <a:noFill/>
          <a:ln cap="flat" cmpd="sng" w="9525">
            <a:solidFill>
              <a:srgbClr val="CADC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28"/>
          <p:cNvCxnSpPr>
            <a:stCxn id="270" idx="2"/>
            <a:endCxn id="267" idx="1"/>
          </p:cNvCxnSpPr>
          <p:nvPr/>
        </p:nvCxnSpPr>
        <p:spPr>
          <a:xfrm flipH="1">
            <a:off x="6365100" y="909175"/>
            <a:ext cx="521400" cy="3042900"/>
          </a:xfrm>
          <a:prstGeom prst="bentConnector3">
            <a:avLst>
              <a:gd fmla="val 145670" name="adj1"/>
            </a:avLst>
          </a:prstGeom>
          <a:noFill/>
          <a:ln cap="flat" cmpd="sng" w="9525">
            <a:solidFill>
              <a:srgbClr val="CADC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28"/>
          <p:cNvCxnSpPr>
            <a:stCxn id="270" idx="6"/>
            <a:endCxn id="267" idx="3"/>
          </p:cNvCxnSpPr>
          <p:nvPr/>
        </p:nvCxnSpPr>
        <p:spPr>
          <a:xfrm>
            <a:off x="7705800" y="909175"/>
            <a:ext cx="521400" cy="3042900"/>
          </a:xfrm>
          <a:prstGeom prst="bentConnector3">
            <a:avLst>
              <a:gd fmla="val 145670" name="adj1"/>
            </a:avLst>
          </a:prstGeom>
          <a:noFill/>
          <a:ln cap="flat" cmpd="sng" w="9525">
            <a:solidFill>
              <a:srgbClr val="CADCD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7" name="Google Shape;27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0075" y="714200"/>
            <a:ext cx="389950" cy="38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5625" y="714200"/>
            <a:ext cx="389950" cy="38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01175" y="714200"/>
            <a:ext cx="389950" cy="3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</a:t>
            </a:r>
            <a:endParaRPr/>
          </a:p>
        </p:txBody>
      </p:sp>
      <p:cxnSp>
        <p:nvCxnSpPr>
          <p:cNvPr id="285" name="Google Shape;285;p29"/>
          <p:cNvCxnSpPr/>
          <p:nvPr/>
        </p:nvCxnSpPr>
        <p:spPr>
          <a:xfrm rot="10800000">
            <a:off x="1359150" y="766538"/>
            <a:ext cx="25485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29"/>
          <p:cNvCxnSpPr/>
          <p:nvPr/>
        </p:nvCxnSpPr>
        <p:spPr>
          <a:xfrm rot="10800000">
            <a:off x="4105238" y="495900"/>
            <a:ext cx="4200" cy="415170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29"/>
          <p:cNvCxnSpPr/>
          <p:nvPr/>
        </p:nvCxnSpPr>
        <p:spPr>
          <a:xfrm rot="10800000">
            <a:off x="4311825" y="766538"/>
            <a:ext cx="39678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88" name="Google Shape;2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432725" y="1344663"/>
            <a:ext cx="206400" cy="20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2725" y="2945328"/>
            <a:ext cx="206400" cy="20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2725" y="1744829"/>
            <a:ext cx="206400" cy="20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2725" y="2144995"/>
            <a:ext cx="206400" cy="20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32725" y="2545161"/>
            <a:ext cx="206400" cy="20641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9"/>
          <p:cNvSpPr txBox="1"/>
          <p:nvPr>
            <p:ph idx="4294967295" type="subTitle"/>
          </p:nvPr>
        </p:nvSpPr>
        <p:spPr>
          <a:xfrm>
            <a:off x="1321575" y="952775"/>
            <a:ext cx="1190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Raleway Black"/>
                <a:ea typeface="Raleway Black"/>
                <a:cs typeface="Raleway Black"/>
                <a:sym typeface="Raleway Black"/>
              </a:rPr>
              <a:t>MAIN CAUSES</a:t>
            </a:r>
            <a:endParaRPr sz="800"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pSp>
        <p:nvGrpSpPr>
          <p:cNvPr id="294" name="Google Shape;294;p29"/>
          <p:cNvGrpSpPr/>
          <p:nvPr/>
        </p:nvGrpSpPr>
        <p:grpSpPr>
          <a:xfrm>
            <a:off x="1853395" y="1395791"/>
            <a:ext cx="1653467" cy="104140"/>
            <a:chOff x="2521850" y="1810250"/>
            <a:chExt cx="540225" cy="34025"/>
          </a:xfrm>
        </p:grpSpPr>
        <p:sp>
          <p:nvSpPr>
            <p:cNvPr id="295" name="Google Shape;295;p29"/>
            <p:cNvSpPr/>
            <p:nvPr/>
          </p:nvSpPr>
          <p:spPr>
            <a:xfrm>
              <a:off x="3022550" y="1810250"/>
              <a:ext cx="39525" cy="34025"/>
            </a:xfrm>
            <a:custGeom>
              <a:rect b="b" l="l" r="r" t="t"/>
              <a:pathLst>
                <a:path extrusionOk="0" h="1361" w="1581">
                  <a:moveTo>
                    <a:pt x="903" y="0"/>
                  </a:moveTo>
                  <a:cubicBezTo>
                    <a:pt x="304" y="0"/>
                    <a:pt x="1" y="736"/>
                    <a:pt x="426" y="1161"/>
                  </a:cubicBezTo>
                  <a:cubicBezTo>
                    <a:pt x="564" y="1299"/>
                    <a:pt x="732" y="1360"/>
                    <a:pt x="898" y="1360"/>
                  </a:cubicBezTo>
                  <a:cubicBezTo>
                    <a:pt x="1246" y="1360"/>
                    <a:pt x="1580" y="1089"/>
                    <a:pt x="1580" y="678"/>
                  </a:cubicBezTo>
                  <a:cubicBezTo>
                    <a:pt x="1580" y="303"/>
                    <a:pt x="1278" y="0"/>
                    <a:pt x="9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2966850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3" y="1360"/>
                    <a:pt x="899" y="1360"/>
                  </a:cubicBezTo>
                  <a:cubicBezTo>
                    <a:pt x="1249" y="1360"/>
                    <a:pt x="1587" y="1089"/>
                    <a:pt x="1587" y="678"/>
                  </a:cubicBezTo>
                  <a:cubicBezTo>
                    <a:pt x="1587" y="303"/>
                    <a:pt x="1284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291112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4" y="0"/>
                    <a:pt x="1" y="736"/>
                    <a:pt x="433" y="1161"/>
                  </a:cubicBezTo>
                  <a:cubicBezTo>
                    <a:pt x="571" y="1299"/>
                    <a:pt x="739" y="1360"/>
                    <a:pt x="905" y="1360"/>
                  </a:cubicBezTo>
                  <a:cubicBezTo>
                    <a:pt x="1253" y="1360"/>
                    <a:pt x="1587" y="1089"/>
                    <a:pt x="1587" y="678"/>
                  </a:cubicBezTo>
                  <a:cubicBezTo>
                    <a:pt x="1587" y="303"/>
                    <a:pt x="1285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2855600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2" y="1360"/>
                    <a:pt x="899" y="1360"/>
                  </a:cubicBezTo>
                  <a:cubicBezTo>
                    <a:pt x="1249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279987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4" y="0"/>
                    <a:pt x="1" y="736"/>
                    <a:pt x="426" y="1161"/>
                  </a:cubicBezTo>
                  <a:cubicBezTo>
                    <a:pt x="566" y="1299"/>
                    <a:pt x="736" y="1360"/>
                    <a:pt x="903" y="1360"/>
                  </a:cubicBezTo>
                  <a:cubicBezTo>
                    <a:pt x="1253" y="1360"/>
                    <a:pt x="1587" y="1089"/>
                    <a:pt x="1587" y="678"/>
                  </a:cubicBezTo>
                  <a:cubicBezTo>
                    <a:pt x="1587" y="310"/>
                    <a:pt x="1284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2744350" y="1810250"/>
              <a:ext cx="39500" cy="34025"/>
            </a:xfrm>
            <a:custGeom>
              <a:rect b="b" l="l" r="r" t="t"/>
              <a:pathLst>
                <a:path extrusionOk="0" h="1361" w="1580">
                  <a:moveTo>
                    <a:pt x="902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2" y="1360"/>
                    <a:pt x="897" y="1360"/>
                  </a:cubicBezTo>
                  <a:cubicBezTo>
                    <a:pt x="1245" y="1360"/>
                    <a:pt x="1580" y="1089"/>
                    <a:pt x="1580" y="678"/>
                  </a:cubicBezTo>
                  <a:cubicBezTo>
                    <a:pt x="1580" y="310"/>
                    <a:pt x="1277" y="0"/>
                    <a:pt x="902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268862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4" y="0"/>
                    <a:pt x="1" y="736"/>
                    <a:pt x="426" y="1161"/>
                  </a:cubicBezTo>
                  <a:cubicBezTo>
                    <a:pt x="563" y="1299"/>
                    <a:pt x="733" y="1360"/>
                    <a:pt x="899" y="1360"/>
                  </a:cubicBezTo>
                  <a:cubicBezTo>
                    <a:pt x="1250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2632900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10" y="0"/>
                  </a:moveTo>
                  <a:cubicBezTo>
                    <a:pt x="304" y="0"/>
                    <a:pt x="1" y="736"/>
                    <a:pt x="434" y="1161"/>
                  </a:cubicBezTo>
                  <a:cubicBezTo>
                    <a:pt x="571" y="1299"/>
                    <a:pt x="740" y="1360"/>
                    <a:pt x="905" y="1360"/>
                  </a:cubicBezTo>
                  <a:cubicBezTo>
                    <a:pt x="1253" y="1360"/>
                    <a:pt x="1588" y="1089"/>
                    <a:pt x="1588" y="678"/>
                  </a:cubicBezTo>
                  <a:cubicBezTo>
                    <a:pt x="1588" y="303"/>
                    <a:pt x="1285" y="0"/>
                    <a:pt x="910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257737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3" y="0"/>
                    <a:pt x="1" y="736"/>
                    <a:pt x="426" y="1161"/>
                  </a:cubicBezTo>
                  <a:cubicBezTo>
                    <a:pt x="563" y="1299"/>
                    <a:pt x="733" y="1360"/>
                    <a:pt x="899" y="1360"/>
                  </a:cubicBezTo>
                  <a:cubicBezTo>
                    <a:pt x="1250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2521850" y="1810250"/>
              <a:ext cx="39675" cy="34025"/>
            </a:xfrm>
            <a:custGeom>
              <a:rect b="b" l="l" r="r" t="t"/>
              <a:pathLst>
                <a:path extrusionOk="0" h="1361" w="1587">
                  <a:moveTo>
                    <a:pt x="909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2" y="1360"/>
                    <a:pt x="899" y="1360"/>
                  </a:cubicBezTo>
                  <a:cubicBezTo>
                    <a:pt x="1249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29"/>
          <p:cNvGrpSpPr/>
          <p:nvPr/>
        </p:nvGrpSpPr>
        <p:grpSpPr>
          <a:xfrm>
            <a:off x="1853395" y="1795966"/>
            <a:ext cx="1653467" cy="104140"/>
            <a:chOff x="2521850" y="1810250"/>
            <a:chExt cx="540225" cy="34025"/>
          </a:xfrm>
        </p:grpSpPr>
        <p:sp>
          <p:nvSpPr>
            <p:cNvPr id="306" name="Google Shape;306;p29"/>
            <p:cNvSpPr/>
            <p:nvPr/>
          </p:nvSpPr>
          <p:spPr>
            <a:xfrm>
              <a:off x="3022550" y="1810250"/>
              <a:ext cx="39525" cy="34025"/>
            </a:xfrm>
            <a:custGeom>
              <a:rect b="b" l="l" r="r" t="t"/>
              <a:pathLst>
                <a:path extrusionOk="0" h="1361" w="1581">
                  <a:moveTo>
                    <a:pt x="903" y="0"/>
                  </a:moveTo>
                  <a:cubicBezTo>
                    <a:pt x="304" y="0"/>
                    <a:pt x="1" y="736"/>
                    <a:pt x="426" y="1161"/>
                  </a:cubicBezTo>
                  <a:cubicBezTo>
                    <a:pt x="564" y="1299"/>
                    <a:pt x="732" y="1360"/>
                    <a:pt x="898" y="1360"/>
                  </a:cubicBezTo>
                  <a:cubicBezTo>
                    <a:pt x="1246" y="1360"/>
                    <a:pt x="1580" y="1089"/>
                    <a:pt x="1580" y="678"/>
                  </a:cubicBezTo>
                  <a:cubicBezTo>
                    <a:pt x="1580" y="303"/>
                    <a:pt x="1278" y="0"/>
                    <a:pt x="9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2966850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3" y="1360"/>
                    <a:pt x="899" y="1360"/>
                  </a:cubicBezTo>
                  <a:cubicBezTo>
                    <a:pt x="1249" y="1360"/>
                    <a:pt x="1587" y="1089"/>
                    <a:pt x="1587" y="678"/>
                  </a:cubicBezTo>
                  <a:cubicBezTo>
                    <a:pt x="1587" y="303"/>
                    <a:pt x="1284" y="0"/>
                    <a:pt x="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291112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4" y="0"/>
                    <a:pt x="1" y="736"/>
                    <a:pt x="433" y="1161"/>
                  </a:cubicBezTo>
                  <a:cubicBezTo>
                    <a:pt x="571" y="1299"/>
                    <a:pt x="739" y="1360"/>
                    <a:pt x="905" y="1360"/>
                  </a:cubicBezTo>
                  <a:cubicBezTo>
                    <a:pt x="1253" y="1360"/>
                    <a:pt x="1587" y="1089"/>
                    <a:pt x="1587" y="678"/>
                  </a:cubicBezTo>
                  <a:cubicBezTo>
                    <a:pt x="1587" y="303"/>
                    <a:pt x="1285" y="0"/>
                    <a:pt x="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2855600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2" y="1360"/>
                    <a:pt x="899" y="1360"/>
                  </a:cubicBezTo>
                  <a:cubicBezTo>
                    <a:pt x="1249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279987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4" y="0"/>
                    <a:pt x="1" y="736"/>
                    <a:pt x="426" y="1161"/>
                  </a:cubicBezTo>
                  <a:cubicBezTo>
                    <a:pt x="566" y="1299"/>
                    <a:pt x="736" y="1360"/>
                    <a:pt x="903" y="1360"/>
                  </a:cubicBezTo>
                  <a:cubicBezTo>
                    <a:pt x="1253" y="1360"/>
                    <a:pt x="1587" y="1089"/>
                    <a:pt x="1587" y="678"/>
                  </a:cubicBezTo>
                  <a:cubicBezTo>
                    <a:pt x="1587" y="310"/>
                    <a:pt x="1284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2744350" y="1810250"/>
              <a:ext cx="39500" cy="34025"/>
            </a:xfrm>
            <a:custGeom>
              <a:rect b="b" l="l" r="r" t="t"/>
              <a:pathLst>
                <a:path extrusionOk="0" h="1361" w="1580">
                  <a:moveTo>
                    <a:pt x="902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2" y="1360"/>
                    <a:pt x="897" y="1360"/>
                  </a:cubicBezTo>
                  <a:cubicBezTo>
                    <a:pt x="1245" y="1360"/>
                    <a:pt x="1580" y="1089"/>
                    <a:pt x="1580" y="678"/>
                  </a:cubicBezTo>
                  <a:cubicBezTo>
                    <a:pt x="1580" y="310"/>
                    <a:pt x="1277" y="0"/>
                    <a:pt x="902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268862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4" y="0"/>
                    <a:pt x="1" y="736"/>
                    <a:pt x="426" y="1161"/>
                  </a:cubicBezTo>
                  <a:cubicBezTo>
                    <a:pt x="563" y="1299"/>
                    <a:pt x="733" y="1360"/>
                    <a:pt x="899" y="1360"/>
                  </a:cubicBezTo>
                  <a:cubicBezTo>
                    <a:pt x="1250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2632900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10" y="0"/>
                  </a:moveTo>
                  <a:cubicBezTo>
                    <a:pt x="304" y="0"/>
                    <a:pt x="1" y="736"/>
                    <a:pt x="434" y="1161"/>
                  </a:cubicBezTo>
                  <a:cubicBezTo>
                    <a:pt x="571" y="1299"/>
                    <a:pt x="740" y="1360"/>
                    <a:pt x="905" y="1360"/>
                  </a:cubicBezTo>
                  <a:cubicBezTo>
                    <a:pt x="1253" y="1360"/>
                    <a:pt x="1588" y="1089"/>
                    <a:pt x="1588" y="678"/>
                  </a:cubicBezTo>
                  <a:cubicBezTo>
                    <a:pt x="1588" y="303"/>
                    <a:pt x="1285" y="0"/>
                    <a:pt x="910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257737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3" y="0"/>
                    <a:pt x="1" y="736"/>
                    <a:pt x="426" y="1161"/>
                  </a:cubicBezTo>
                  <a:cubicBezTo>
                    <a:pt x="563" y="1299"/>
                    <a:pt x="733" y="1360"/>
                    <a:pt x="899" y="1360"/>
                  </a:cubicBezTo>
                  <a:cubicBezTo>
                    <a:pt x="1250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2521850" y="1810250"/>
              <a:ext cx="39675" cy="34025"/>
            </a:xfrm>
            <a:custGeom>
              <a:rect b="b" l="l" r="r" t="t"/>
              <a:pathLst>
                <a:path extrusionOk="0" h="1361" w="1587">
                  <a:moveTo>
                    <a:pt x="909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2" y="1360"/>
                    <a:pt x="899" y="1360"/>
                  </a:cubicBezTo>
                  <a:cubicBezTo>
                    <a:pt x="1249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" name="Google Shape;316;p29"/>
          <p:cNvGrpSpPr/>
          <p:nvPr/>
        </p:nvGrpSpPr>
        <p:grpSpPr>
          <a:xfrm>
            <a:off x="1853395" y="2196141"/>
            <a:ext cx="1653467" cy="104140"/>
            <a:chOff x="2521850" y="1810250"/>
            <a:chExt cx="540225" cy="34025"/>
          </a:xfrm>
        </p:grpSpPr>
        <p:sp>
          <p:nvSpPr>
            <p:cNvPr id="317" name="Google Shape;317;p29"/>
            <p:cNvSpPr/>
            <p:nvPr/>
          </p:nvSpPr>
          <p:spPr>
            <a:xfrm>
              <a:off x="3022550" y="1810250"/>
              <a:ext cx="39525" cy="34025"/>
            </a:xfrm>
            <a:custGeom>
              <a:rect b="b" l="l" r="r" t="t"/>
              <a:pathLst>
                <a:path extrusionOk="0" h="1361" w="1581">
                  <a:moveTo>
                    <a:pt x="903" y="0"/>
                  </a:moveTo>
                  <a:cubicBezTo>
                    <a:pt x="304" y="0"/>
                    <a:pt x="1" y="736"/>
                    <a:pt x="426" y="1161"/>
                  </a:cubicBezTo>
                  <a:cubicBezTo>
                    <a:pt x="564" y="1299"/>
                    <a:pt x="732" y="1360"/>
                    <a:pt x="898" y="1360"/>
                  </a:cubicBezTo>
                  <a:cubicBezTo>
                    <a:pt x="1246" y="1360"/>
                    <a:pt x="1580" y="1089"/>
                    <a:pt x="1580" y="678"/>
                  </a:cubicBezTo>
                  <a:cubicBezTo>
                    <a:pt x="1580" y="303"/>
                    <a:pt x="1278" y="0"/>
                    <a:pt x="9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2966850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3" y="1360"/>
                    <a:pt x="899" y="1360"/>
                  </a:cubicBezTo>
                  <a:cubicBezTo>
                    <a:pt x="1249" y="1360"/>
                    <a:pt x="1587" y="1089"/>
                    <a:pt x="1587" y="678"/>
                  </a:cubicBezTo>
                  <a:cubicBezTo>
                    <a:pt x="1587" y="303"/>
                    <a:pt x="1284" y="0"/>
                    <a:pt x="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291112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4" y="0"/>
                    <a:pt x="1" y="736"/>
                    <a:pt x="433" y="1161"/>
                  </a:cubicBezTo>
                  <a:cubicBezTo>
                    <a:pt x="571" y="1299"/>
                    <a:pt x="739" y="1360"/>
                    <a:pt x="905" y="1360"/>
                  </a:cubicBezTo>
                  <a:cubicBezTo>
                    <a:pt x="1253" y="1360"/>
                    <a:pt x="1587" y="1089"/>
                    <a:pt x="1587" y="678"/>
                  </a:cubicBezTo>
                  <a:cubicBezTo>
                    <a:pt x="1587" y="303"/>
                    <a:pt x="1285" y="0"/>
                    <a:pt x="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2855600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2" y="1360"/>
                    <a:pt x="899" y="1360"/>
                  </a:cubicBezTo>
                  <a:cubicBezTo>
                    <a:pt x="1249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279987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4" y="0"/>
                    <a:pt x="1" y="736"/>
                    <a:pt x="426" y="1161"/>
                  </a:cubicBezTo>
                  <a:cubicBezTo>
                    <a:pt x="566" y="1299"/>
                    <a:pt x="736" y="1360"/>
                    <a:pt x="903" y="1360"/>
                  </a:cubicBezTo>
                  <a:cubicBezTo>
                    <a:pt x="1253" y="1360"/>
                    <a:pt x="1587" y="1089"/>
                    <a:pt x="1587" y="678"/>
                  </a:cubicBezTo>
                  <a:cubicBezTo>
                    <a:pt x="1587" y="310"/>
                    <a:pt x="1284" y="0"/>
                    <a:pt x="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2744350" y="1810250"/>
              <a:ext cx="39500" cy="34025"/>
            </a:xfrm>
            <a:custGeom>
              <a:rect b="b" l="l" r="r" t="t"/>
              <a:pathLst>
                <a:path extrusionOk="0" h="1361" w="1580">
                  <a:moveTo>
                    <a:pt x="902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2" y="1360"/>
                    <a:pt x="897" y="1360"/>
                  </a:cubicBezTo>
                  <a:cubicBezTo>
                    <a:pt x="1245" y="1360"/>
                    <a:pt x="1580" y="1089"/>
                    <a:pt x="1580" y="678"/>
                  </a:cubicBezTo>
                  <a:cubicBezTo>
                    <a:pt x="1580" y="310"/>
                    <a:pt x="127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68862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4" y="0"/>
                    <a:pt x="1" y="736"/>
                    <a:pt x="426" y="1161"/>
                  </a:cubicBezTo>
                  <a:cubicBezTo>
                    <a:pt x="563" y="1299"/>
                    <a:pt x="733" y="1360"/>
                    <a:pt x="899" y="1360"/>
                  </a:cubicBezTo>
                  <a:cubicBezTo>
                    <a:pt x="1250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632900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10" y="0"/>
                  </a:moveTo>
                  <a:cubicBezTo>
                    <a:pt x="304" y="0"/>
                    <a:pt x="1" y="736"/>
                    <a:pt x="434" y="1161"/>
                  </a:cubicBezTo>
                  <a:cubicBezTo>
                    <a:pt x="571" y="1299"/>
                    <a:pt x="740" y="1360"/>
                    <a:pt x="905" y="1360"/>
                  </a:cubicBezTo>
                  <a:cubicBezTo>
                    <a:pt x="1253" y="1360"/>
                    <a:pt x="1588" y="1089"/>
                    <a:pt x="1588" y="678"/>
                  </a:cubicBezTo>
                  <a:cubicBezTo>
                    <a:pt x="1588" y="303"/>
                    <a:pt x="1285" y="0"/>
                    <a:pt x="910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57737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3" y="0"/>
                    <a:pt x="1" y="736"/>
                    <a:pt x="426" y="1161"/>
                  </a:cubicBezTo>
                  <a:cubicBezTo>
                    <a:pt x="563" y="1299"/>
                    <a:pt x="733" y="1360"/>
                    <a:pt x="899" y="1360"/>
                  </a:cubicBezTo>
                  <a:cubicBezTo>
                    <a:pt x="1250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2521850" y="1810250"/>
              <a:ext cx="39675" cy="34025"/>
            </a:xfrm>
            <a:custGeom>
              <a:rect b="b" l="l" r="r" t="t"/>
              <a:pathLst>
                <a:path extrusionOk="0" h="1361" w="1587">
                  <a:moveTo>
                    <a:pt x="909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2" y="1360"/>
                    <a:pt x="899" y="1360"/>
                  </a:cubicBezTo>
                  <a:cubicBezTo>
                    <a:pt x="1249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29"/>
          <p:cNvGrpSpPr/>
          <p:nvPr/>
        </p:nvGrpSpPr>
        <p:grpSpPr>
          <a:xfrm>
            <a:off x="1853395" y="2596316"/>
            <a:ext cx="1653467" cy="104140"/>
            <a:chOff x="2521850" y="1810250"/>
            <a:chExt cx="540225" cy="34025"/>
          </a:xfrm>
        </p:grpSpPr>
        <p:sp>
          <p:nvSpPr>
            <p:cNvPr id="328" name="Google Shape;328;p29"/>
            <p:cNvSpPr/>
            <p:nvPr/>
          </p:nvSpPr>
          <p:spPr>
            <a:xfrm>
              <a:off x="3022550" y="1810250"/>
              <a:ext cx="39525" cy="34025"/>
            </a:xfrm>
            <a:custGeom>
              <a:rect b="b" l="l" r="r" t="t"/>
              <a:pathLst>
                <a:path extrusionOk="0" h="1361" w="1581">
                  <a:moveTo>
                    <a:pt x="903" y="0"/>
                  </a:moveTo>
                  <a:cubicBezTo>
                    <a:pt x="304" y="0"/>
                    <a:pt x="1" y="736"/>
                    <a:pt x="426" y="1161"/>
                  </a:cubicBezTo>
                  <a:cubicBezTo>
                    <a:pt x="564" y="1299"/>
                    <a:pt x="732" y="1360"/>
                    <a:pt x="898" y="1360"/>
                  </a:cubicBezTo>
                  <a:cubicBezTo>
                    <a:pt x="1246" y="1360"/>
                    <a:pt x="1580" y="1089"/>
                    <a:pt x="1580" y="678"/>
                  </a:cubicBezTo>
                  <a:cubicBezTo>
                    <a:pt x="1580" y="303"/>
                    <a:pt x="1278" y="0"/>
                    <a:pt x="9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2966850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3" y="1360"/>
                    <a:pt x="899" y="1360"/>
                  </a:cubicBezTo>
                  <a:cubicBezTo>
                    <a:pt x="1249" y="1360"/>
                    <a:pt x="1587" y="1089"/>
                    <a:pt x="1587" y="678"/>
                  </a:cubicBezTo>
                  <a:cubicBezTo>
                    <a:pt x="1587" y="303"/>
                    <a:pt x="1284" y="0"/>
                    <a:pt x="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291112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4" y="0"/>
                    <a:pt x="1" y="736"/>
                    <a:pt x="433" y="1161"/>
                  </a:cubicBezTo>
                  <a:cubicBezTo>
                    <a:pt x="571" y="1299"/>
                    <a:pt x="739" y="1360"/>
                    <a:pt x="905" y="1360"/>
                  </a:cubicBezTo>
                  <a:cubicBezTo>
                    <a:pt x="1253" y="1360"/>
                    <a:pt x="1587" y="1089"/>
                    <a:pt x="1587" y="678"/>
                  </a:cubicBezTo>
                  <a:cubicBezTo>
                    <a:pt x="1587" y="303"/>
                    <a:pt x="1285" y="0"/>
                    <a:pt x="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2855600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2" y="1360"/>
                    <a:pt x="899" y="1360"/>
                  </a:cubicBezTo>
                  <a:cubicBezTo>
                    <a:pt x="1249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279987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4" y="0"/>
                    <a:pt x="1" y="736"/>
                    <a:pt x="426" y="1161"/>
                  </a:cubicBezTo>
                  <a:cubicBezTo>
                    <a:pt x="566" y="1299"/>
                    <a:pt x="736" y="1360"/>
                    <a:pt x="903" y="1360"/>
                  </a:cubicBezTo>
                  <a:cubicBezTo>
                    <a:pt x="1253" y="1360"/>
                    <a:pt x="1587" y="1089"/>
                    <a:pt x="1587" y="678"/>
                  </a:cubicBezTo>
                  <a:cubicBezTo>
                    <a:pt x="1587" y="310"/>
                    <a:pt x="1284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2744350" y="1810250"/>
              <a:ext cx="39500" cy="34025"/>
            </a:xfrm>
            <a:custGeom>
              <a:rect b="b" l="l" r="r" t="t"/>
              <a:pathLst>
                <a:path extrusionOk="0" h="1361" w="1580">
                  <a:moveTo>
                    <a:pt x="902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2" y="1360"/>
                    <a:pt x="897" y="1360"/>
                  </a:cubicBezTo>
                  <a:cubicBezTo>
                    <a:pt x="1245" y="1360"/>
                    <a:pt x="1580" y="1089"/>
                    <a:pt x="1580" y="678"/>
                  </a:cubicBezTo>
                  <a:cubicBezTo>
                    <a:pt x="1580" y="310"/>
                    <a:pt x="1277" y="0"/>
                    <a:pt x="902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268862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4" y="0"/>
                    <a:pt x="1" y="736"/>
                    <a:pt x="426" y="1161"/>
                  </a:cubicBezTo>
                  <a:cubicBezTo>
                    <a:pt x="563" y="1299"/>
                    <a:pt x="733" y="1360"/>
                    <a:pt x="899" y="1360"/>
                  </a:cubicBezTo>
                  <a:cubicBezTo>
                    <a:pt x="1250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2632900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10" y="0"/>
                  </a:moveTo>
                  <a:cubicBezTo>
                    <a:pt x="304" y="0"/>
                    <a:pt x="1" y="736"/>
                    <a:pt x="434" y="1161"/>
                  </a:cubicBezTo>
                  <a:cubicBezTo>
                    <a:pt x="571" y="1299"/>
                    <a:pt x="740" y="1360"/>
                    <a:pt x="905" y="1360"/>
                  </a:cubicBezTo>
                  <a:cubicBezTo>
                    <a:pt x="1253" y="1360"/>
                    <a:pt x="1588" y="1089"/>
                    <a:pt x="1588" y="678"/>
                  </a:cubicBezTo>
                  <a:cubicBezTo>
                    <a:pt x="1588" y="303"/>
                    <a:pt x="1285" y="0"/>
                    <a:pt x="910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257737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3" y="0"/>
                    <a:pt x="1" y="736"/>
                    <a:pt x="426" y="1161"/>
                  </a:cubicBezTo>
                  <a:cubicBezTo>
                    <a:pt x="563" y="1299"/>
                    <a:pt x="733" y="1360"/>
                    <a:pt x="899" y="1360"/>
                  </a:cubicBezTo>
                  <a:cubicBezTo>
                    <a:pt x="1250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2521850" y="1810250"/>
              <a:ext cx="39675" cy="34025"/>
            </a:xfrm>
            <a:custGeom>
              <a:rect b="b" l="l" r="r" t="t"/>
              <a:pathLst>
                <a:path extrusionOk="0" h="1361" w="1587">
                  <a:moveTo>
                    <a:pt x="909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2" y="1360"/>
                    <a:pt x="899" y="1360"/>
                  </a:cubicBezTo>
                  <a:cubicBezTo>
                    <a:pt x="1249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" name="Google Shape;338;p29"/>
          <p:cNvGrpSpPr/>
          <p:nvPr/>
        </p:nvGrpSpPr>
        <p:grpSpPr>
          <a:xfrm>
            <a:off x="1853395" y="2996491"/>
            <a:ext cx="1653467" cy="104140"/>
            <a:chOff x="2521850" y="1810250"/>
            <a:chExt cx="540225" cy="34025"/>
          </a:xfrm>
        </p:grpSpPr>
        <p:sp>
          <p:nvSpPr>
            <p:cNvPr id="339" name="Google Shape;339;p29"/>
            <p:cNvSpPr/>
            <p:nvPr/>
          </p:nvSpPr>
          <p:spPr>
            <a:xfrm>
              <a:off x="3022550" y="1810250"/>
              <a:ext cx="39525" cy="34025"/>
            </a:xfrm>
            <a:custGeom>
              <a:rect b="b" l="l" r="r" t="t"/>
              <a:pathLst>
                <a:path extrusionOk="0" h="1361" w="1581">
                  <a:moveTo>
                    <a:pt x="903" y="0"/>
                  </a:moveTo>
                  <a:cubicBezTo>
                    <a:pt x="304" y="0"/>
                    <a:pt x="1" y="736"/>
                    <a:pt x="426" y="1161"/>
                  </a:cubicBezTo>
                  <a:cubicBezTo>
                    <a:pt x="564" y="1299"/>
                    <a:pt x="732" y="1360"/>
                    <a:pt x="898" y="1360"/>
                  </a:cubicBezTo>
                  <a:cubicBezTo>
                    <a:pt x="1246" y="1360"/>
                    <a:pt x="1580" y="1089"/>
                    <a:pt x="1580" y="678"/>
                  </a:cubicBezTo>
                  <a:cubicBezTo>
                    <a:pt x="1580" y="303"/>
                    <a:pt x="1278" y="0"/>
                    <a:pt x="9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2966850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3" y="1360"/>
                    <a:pt x="899" y="1360"/>
                  </a:cubicBezTo>
                  <a:cubicBezTo>
                    <a:pt x="1249" y="1360"/>
                    <a:pt x="1587" y="1089"/>
                    <a:pt x="1587" y="678"/>
                  </a:cubicBezTo>
                  <a:cubicBezTo>
                    <a:pt x="1587" y="303"/>
                    <a:pt x="1284" y="0"/>
                    <a:pt x="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291112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4" y="0"/>
                    <a:pt x="1" y="736"/>
                    <a:pt x="433" y="1161"/>
                  </a:cubicBezTo>
                  <a:cubicBezTo>
                    <a:pt x="571" y="1299"/>
                    <a:pt x="739" y="1360"/>
                    <a:pt x="905" y="1360"/>
                  </a:cubicBezTo>
                  <a:cubicBezTo>
                    <a:pt x="1253" y="1360"/>
                    <a:pt x="1587" y="1089"/>
                    <a:pt x="1587" y="678"/>
                  </a:cubicBezTo>
                  <a:cubicBezTo>
                    <a:pt x="1587" y="303"/>
                    <a:pt x="1285" y="0"/>
                    <a:pt x="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2855600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2" y="1360"/>
                    <a:pt x="899" y="1360"/>
                  </a:cubicBezTo>
                  <a:cubicBezTo>
                    <a:pt x="1249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279987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4" y="0"/>
                    <a:pt x="1" y="736"/>
                    <a:pt x="426" y="1161"/>
                  </a:cubicBezTo>
                  <a:cubicBezTo>
                    <a:pt x="566" y="1299"/>
                    <a:pt x="736" y="1360"/>
                    <a:pt x="903" y="1360"/>
                  </a:cubicBezTo>
                  <a:cubicBezTo>
                    <a:pt x="1253" y="1360"/>
                    <a:pt x="1587" y="1089"/>
                    <a:pt x="1587" y="678"/>
                  </a:cubicBezTo>
                  <a:cubicBezTo>
                    <a:pt x="1587" y="310"/>
                    <a:pt x="1284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2744350" y="1810250"/>
              <a:ext cx="39500" cy="34025"/>
            </a:xfrm>
            <a:custGeom>
              <a:rect b="b" l="l" r="r" t="t"/>
              <a:pathLst>
                <a:path extrusionOk="0" h="1361" w="1580">
                  <a:moveTo>
                    <a:pt x="902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2" y="1360"/>
                    <a:pt x="897" y="1360"/>
                  </a:cubicBezTo>
                  <a:cubicBezTo>
                    <a:pt x="1245" y="1360"/>
                    <a:pt x="1580" y="1089"/>
                    <a:pt x="1580" y="678"/>
                  </a:cubicBezTo>
                  <a:cubicBezTo>
                    <a:pt x="1580" y="310"/>
                    <a:pt x="1277" y="0"/>
                    <a:pt x="902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268862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4" y="0"/>
                    <a:pt x="1" y="736"/>
                    <a:pt x="426" y="1161"/>
                  </a:cubicBezTo>
                  <a:cubicBezTo>
                    <a:pt x="563" y="1299"/>
                    <a:pt x="733" y="1360"/>
                    <a:pt x="899" y="1360"/>
                  </a:cubicBezTo>
                  <a:cubicBezTo>
                    <a:pt x="1250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2632900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10" y="0"/>
                  </a:moveTo>
                  <a:cubicBezTo>
                    <a:pt x="304" y="0"/>
                    <a:pt x="1" y="736"/>
                    <a:pt x="434" y="1161"/>
                  </a:cubicBezTo>
                  <a:cubicBezTo>
                    <a:pt x="571" y="1299"/>
                    <a:pt x="740" y="1360"/>
                    <a:pt x="905" y="1360"/>
                  </a:cubicBezTo>
                  <a:cubicBezTo>
                    <a:pt x="1253" y="1360"/>
                    <a:pt x="1588" y="1089"/>
                    <a:pt x="1588" y="678"/>
                  </a:cubicBezTo>
                  <a:cubicBezTo>
                    <a:pt x="1588" y="303"/>
                    <a:pt x="1285" y="0"/>
                    <a:pt x="910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2577375" y="1810250"/>
              <a:ext cx="39700" cy="34025"/>
            </a:xfrm>
            <a:custGeom>
              <a:rect b="b" l="l" r="r" t="t"/>
              <a:pathLst>
                <a:path extrusionOk="0" h="1361" w="1588">
                  <a:moveTo>
                    <a:pt x="909" y="0"/>
                  </a:moveTo>
                  <a:cubicBezTo>
                    <a:pt x="303" y="0"/>
                    <a:pt x="1" y="736"/>
                    <a:pt x="426" y="1161"/>
                  </a:cubicBezTo>
                  <a:cubicBezTo>
                    <a:pt x="563" y="1299"/>
                    <a:pt x="733" y="1360"/>
                    <a:pt x="899" y="1360"/>
                  </a:cubicBezTo>
                  <a:cubicBezTo>
                    <a:pt x="1250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2521850" y="1810250"/>
              <a:ext cx="39675" cy="34025"/>
            </a:xfrm>
            <a:custGeom>
              <a:rect b="b" l="l" r="r" t="t"/>
              <a:pathLst>
                <a:path extrusionOk="0" h="1361" w="1587">
                  <a:moveTo>
                    <a:pt x="909" y="0"/>
                  </a:moveTo>
                  <a:cubicBezTo>
                    <a:pt x="303" y="0"/>
                    <a:pt x="0" y="736"/>
                    <a:pt x="426" y="1161"/>
                  </a:cubicBezTo>
                  <a:cubicBezTo>
                    <a:pt x="563" y="1299"/>
                    <a:pt x="732" y="1360"/>
                    <a:pt x="899" y="1360"/>
                  </a:cubicBezTo>
                  <a:cubicBezTo>
                    <a:pt x="1249" y="1360"/>
                    <a:pt x="1587" y="1089"/>
                    <a:pt x="1587" y="678"/>
                  </a:cubicBezTo>
                  <a:cubicBezTo>
                    <a:pt x="1587" y="303"/>
                    <a:pt x="1277" y="0"/>
                    <a:pt x="909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49" name="Google Shape;349;p29" title="Gráfico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38499" y="1395791"/>
            <a:ext cx="3768651" cy="233027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9"/>
          <p:cNvSpPr txBox="1"/>
          <p:nvPr/>
        </p:nvSpPr>
        <p:spPr>
          <a:xfrm>
            <a:off x="4457775" y="3980600"/>
            <a:ext cx="3400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aleway Light"/>
                <a:ea typeface="Raleway Light"/>
                <a:cs typeface="Raleway Light"/>
                <a:sym typeface="Raleway Light"/>
              </a:rPr>
              <a:t>If you want to modify this graph, click on it, follow the link, change the data and replace it</a:t>
            </a:r>
            <a:endParaRPr sz="800"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51" name="Google Shape;351;p29"/>
          <p:cNvSpPr txBox="1"/>
          <p:nvPr>
            <p:ph idx="4294967295" type="subTitle"/>
          </p:nvPr>
        </p:nvSpPr>
        <p:spPr>
          <a:xfrm>
            <a:off x="4459025" y="952775"/>
            <a:ext cx="1190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Raleway Black"/>
                <a:ea typeface="Raleway Black"/>
                <a:cs typeface="Raleway Black"/>
                <a:sym typeface="Raleway Black"/>
              </a:rPr>
              <a:t>DISEASE SPREAD</a:t>
            </a:r>
            <a:endParaRPr sz="800"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pSp>
        <p:nvGrpSpPr>
          <p:cNvPr id="352" name="Google Shape;352;p29"/>
          <p:cNvGrpSpPr/>
          <p:nvPr/>
        </p:nvGrpSpPr>
        <p:grpSpPr>
          <a:xfrm>
            <a:off x="2937862" y="3736504"/>
            <a:ext cx="569006" cy="569006"/>
            <a:chOff x="7068512" y="3800561"/>
            <a:chExt cx="959700" cy="959700"/>
          </a:xfrm>
        </p:grpSpPr>
        <p:pic>
          <p:nvPicPr>
            <p:cNvPr id="353" name="Google Shape;353;p2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366412" y="4098461"/>
              <a:ext cx="363900" cy="363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4" name="Google Shape;354;p29"/>
            <p:cNvGrpSpPr/>
            <p:nvPr/>
          </p:nvGrpSpPr>
          <p:grpSpPr>
            <a:xfrm>
              <a:off x="7068512" y="3800561"/>
              <a:ext cx="959700" cy="959700"/>
              <a:chOff x="7068512" y="3734850"/>
              <a:chExt cx="959700" cy="959700"/>
            </a:xfrm>
          </p:grpSpPr>
          <p:sp>
            <p:nvSpPr>
              <p:cNvPr id="355" name="Google Shape;355;p29"/>
              <p:cNvSpPr/>
              <p:nvPr/>
            </p:nvSpPr>
            <p:spPr>
              <a:xfrm>
                <a:off x="7068512" y="3734850"/>
                <a:ext cx="959700" cy="959700"/>
              </a:xfrm>
              <a:prstGeom prst="donut">
                <a:avLst>
                  <a:gd fmla="val 7857" name="adj"/>
                </a:avLst>
              </a:pr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29"/>
              <p:cNvSpPr/>
              <p:nvPr/>
            </p:nvSpPr>
            <p:spPr>
              <a:xfrm>
                <a:off x="7068512" y="3734850"/>
                <a:ext cx="959700" cy="959700"/>
              </a:xfrm>
              <a:prstGeom prst="blockArc">
                <a:avLst>
                  <a:gd fmla="val 16213686" name="adj1"/>
                  <a:gd fmla="val 454204" name="adj2"/>
                  <a:gd fmla="val 8023" name="adj3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57" name="Google Shape;357;p29"/>
          <p:cNvGrpSpPr/>
          <p:nvPr/>
        </p:nvGrpSpPr>
        <p:grpSpPr>
          <a:xfrm>
            <a:off x="2187544" y="3736504"/>
            <a:ext cx="569006" cy="569006"/>
            <a:chOff x="5803007" y="3800561"/>
            <a:chExt cx="959700" cy="959700"/>
          </a:xfrm>
        </p:grpSpPr>
        <p:pic>
          <p:nvPicPr>
            <p:cNvPr id="358" name="Google Shape;358;p2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100907" y="4098461"/>
              <a:ext cx="363900" cy="363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9" name="Google Shape;359;p29"/>
            <p:cNvGrpSpPr/>
            <p:nvPr/>
          </p:nvGrpSpPr>
          <p:grpSpPr>
            <a:xfrm>
              <a:off x="5803007" y="3800561"/>
              <a:ext cx="959700" cy="959700"/>
              <a:chOff x="5767699" y="3734850"/>
              <a:chExt cx="959700" cy="959700"/>
            </a:xfrm>
          </p:grpSpPr>
          <p:sp>
            <p:nvSpPr>
              <p:cNvPr id="360" name="Google Shape;360;p29"/>
              <p:cNvSpPr/>
              <p:nvPr/>
            </p:nvSpPr>
            <p:spPr>
              <a:xfrm>
                <a:off x="5767699" y="3734850"/>
                <a:ext cx="959700" cy="959700"/>
              </a:xfrm>
              <a:prstGeom prst="donut">
                <a:avLst>
                  <a:gd fmla="val 7857" name="adj"/>
                </a:avLst>
              </a:pr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29"/>
              <p:cNvSpPr/>
              <p:nvPr/>
            </p:nvSpPr>
            <p:spPr>
              <a:xfrm>
                <a:off x="5767699" y="3734850"/>
                <a:ext cx="959700" cy="959700"/>
              </a:xfrm>
              <a:prstGeom prst="blockArc">
                <a:avLst>
                  <a:gd fmla="val 7828115" name="adj1"/>
                  <a:gd fmla="val 454204" name="adj2"/>
                  <a:gd fmla="val 8023" name="adj3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62" name="Google Shape;362;p29"/>
          <p:cNvGrpSpPr/>
          <p:nvPr/>
        </p:nvGrpSpPr>
        <p:grpSpPr>
          <a:xfrm>
            <a:off x="1359141" y="3697464"/>
            <a:ext cx="647091" cy="647091"/>
            <a:chOff x="4405802" y="3668861"/>
            <a:chExt cx="1091400" cy="1091400"/>
          </a:xfrm>
        </p:grpSpPr>
        <p:pic>
          <p:nvPicPr>
            <p:cNvPr id="363" name="Google Shape;363;p29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769552" y="4032611"/>
              <a:ext cx="363900" cy="363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4" name="Google Shape;364;p29"/>
            <p:cNvGrpSpPr/>
            <p:nvPr/>
          </p:nvGrpSpPr>
          <p:grpSpPr>
            <a:xfrm>
              <a:off x="4405802" y="3668861"/>
              <a:ext cx="1091400" cy="1091400"/>
              <a:chOff x="4405802" y="3668861"/>
              <a:chExt cx="1091400" cy="1091400"/>
            </a:xfrm>
          </p:grpSpPr>
          <p:sp>
            <p:nvSpPr>
              <p:cNvPr id="365" name="Google Shape;365;p29"/>
              <p:cNvSpPr/>
              <p:nvPr/>
            </p:nvSpPr>
            <p:spPr>
              <a:xfrm>
                <a:off x="4471649" y="3734850"/>
                <a:ext cx="959700" cy="959700"/>
              </a:xfrm>
              <a:prstGeom prst="donut">
                <a:avLst>
                  <a:gd fmla="val 7857" name="adj"/>
                </a:avLst>
              </a:pr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 rot="4887569">
                <a:off x="4471732" y="3734791"/>
                <a:ext cx="959540" cy="959540"/>
              </a:xfrm>
              <a:prstGeom prst="blockArc">
                <a:avLst>
                  <a:gd fmla="val 16241663" name="adj1"/>
                  <a:gd fmla="val 454204" name="adj2"/>
                  <a:gd fmla="val 8023" name="adj3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67" name="Google Shape;367;p29"/>
          <p:cNvSpPr txBox="1"/>
          <p:nvPr>
            <p:ph idx="4294967295" type="subTitle"/>
          </p:nvPr>
        </p:nvSpPr>
        <p:spPr>
          <a:xfrm>
            <a:off x="1359150" y="3300025"/>
            <a:ext cx="1190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Raleway Black"/>
                <a:ea typeface="Raleway Black"/>
                <a:cs typeface="Raleway Black"/>
                <a:sym typeface="Raleway Black"/>
              </a:rPr>
              <a:t>RISK GROUPS</a:t>
            </a:r>
            <a:endParaRPr sz="800">
              <a:latin typeface="Raleway Black"/>
              <a:ea typeface="Raleway Black"/>
              <a:cs typeface="Raleway Black"/>
              <a:sym typeface="Raleway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NUMBERS</a:t>
            </a:r>
            <a:endParaRPr/>
          </a:p>
        </p:txBody>
      </p:sp>
      <p:sp>
        <p:nvSpPr>
          <p:cNvPr id="373" name="Google Shape;373;p30"/>
          <p:cNvSpPr txBox="1"/>
          <p:nvPr>
            <p:ph idx="4294967295" type="title"/>
          </p:nvPr>
        </p:nvSpPr>
        <p:spPr>
          <a:xfrm>
            <a:off x="2019075" y="1118827"/>
            <a:ext cx="57012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CADCDC"/>
                </a:solidFill>
              </a:rPr>
              <a:t>150,000</a:t>
            </a:r>
            <a:endParaRPr sz="6000">
              <a:solidFill>
                <a:srgbClr val="CADCDC"/>
              </a:solidFill>
            </a:endParaRPr>
          </a:p>
        </p:txBody>
      </p:sp>
      <p:sp>
        <p:nvSpPr>
          <p:cNvPr id="374" name="Google Shape;374;p30"/>
          <p:cNvSpPr txBox="1"/>
          <p:nvPr>
            <p:ph idx="4294967295" type="title"/>
          </p:nvPr>
        </p:nvSpPr>
        <p:spPr>
          <a:xfrm>
            <a:off x="1277475" y="3033352"/>
            <a:ext cx="23076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30,000</a:t>
            </a:r>
            <a:endParaRPr sz="2800"/>
          </a:p>
        </p:txBody>
      </p:sp>
      <p:sp>
        <p:nvSpPr>
          <p:cNvPr id="375" name="Google Shape;375;p30"/>
          <p:cNvSpPr txBox="1"/>
          <p:nvPr>
            <p:ph idx="4294967295" type="title"/>
          </p:nvPr>
        </p:nvSpPr>
        <p:spPr>
          <a:xfrm>
            <a:off x="3715875" y="3033352"/>
            <a:ext cx="23076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70,</a:t>
            </a:r>
            <a:r>
              <a:rPr lang="en" sz="2800"/>
              <a:t>000</a:t>
            </a:r>
            <a:endParaRPr sz="2800"/>
          </a:p>
        </p:txBody>
      </p:sp>
      <p:sp>
        <p:nvSpPr>
          <p:cNvPr id="376" name="Google Shape;376;p30"/>
          <p:cNvSpPr txBox="1"/>
          <p:nvPr>
            <p:ph idx="4294967295" type="title"/>
          </p:nvPr>
        </p:nvSpPr>
        <p:spPr>
          <a:xfrm>
            <a:off x="6154275" y="3033352"/>
            <a:ext cx="23076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50,</a:t>
            </a:r>
            <a:r>
              <a:rPr lang="en" sz="2800"/>
              <a:t>000</a:t>
            </a:r>
            <a:endParaRPr sz="2800"/>
          </a:p>
        </p:txBody>
      </p:sp>
      <p:sp>
        <p:nvSpPr>
          <p:cNvPr id="377" name="Google Shape;377;p30"/>
          <p:cNvSpPr txBox="1"/>
          <p:nvPr>
            <p:ph idx="4294967295" type="title"/>
          </p:nvPr>
        </p:nvSpPr>
        <p:spPr>
          <a:xfrm>
            <a:off x="1500225" y="2898065"/>
            <a:ext cx="18621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NEPTUNE</a:t>
            </a:r>
            <a:endParaRPr sz="900"/>
          </a:p>
        </p:txBody>
      </p:sp>
      <p:sp>
        <p:nvSpPr>
          <p:cNvPr id="378" name="Google Shape;378;p30"/>
          <p:cNvSpPr txBox="1"/>
          <p:nvPr>
            <p:ph idx="4294967295" type="title"/>
          </p:nvPr>
        </p:nvSpPr>
        <p:spPr>
          <a:xfrm>
            <a:off x="3938625" y="2898065"/>
            <a:ext cx="18621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SATURN</a:t>
            </a:r>
            <a:endParaRPr sz="900"/>
          </a:p>
        </p:txBody>
      </p:sp>
      <p:sp>
        <p:nvSpPr>
          <p:cNvPr id="379" name="Google Shape;379;p30"/>
          <p:cNvSpPr txBox="1"/>
          <p:nvPr>
            <p:ph idx="4294967295" type="title"/>
          </p:nvPr>
        </p:nvSpPr>
        <p:spPr>
          <a:xfrm>
            <a:off x="6377025" y="2898065"/>
            <a:ext cx="18621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VENUS</a:t>
            </a:r>
            <a:endParaRPr sz="900"/>
          </a:p>
        </p:txBody>
      </p:sp>
      <p:cxnSp>
        <p:nvCxnSpPr>
          <p:cNvPr id="380" name="Google Shape;380;p30"/>
          <p:cNvCxnSpPr>
            <a:stCxn id="377" idx="0"/>
            <a:endCxn id="373" idx="2"/>
          </p:cNvCxnSpPr>
          <p:nvPr/>
        </p:nvCxnSpPr>
        <p:spPr>
          <a:xfrm rot="-5400000">
            <a:off x="3224175" y="1252565"/>
            <a:ext cx="852600" cy="24384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CADC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1" name="Google Shape;381;p30"/>
          <p:cNvCxnSpPr>
            <a:stCxn id="379" idx="0"/>
            <a:endCxn id="373" idx="2"/>
          </p:cNvCxnSpPr>
          <p:nvPr/>
        </p:nvCxnSpPr>
        <p:spPr>
          <a:xfrm flipH="1" rot="5400000">
            <a:off x="5662575" y="1252565"/>
            <a:ext cx="852600" cy="24384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CADC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2" name="Google Shape;382;p30"/>
          <p:cNvSpPr txBox="1"/>
          <p:nvPr>
            <p:ph idx="4294967295" type="subTitle"/>
          </p:nvPr>
        </p:nvSpPr>
        <p:spPr>
          <a:xfrm>
            <a:off x="1479975" y="3674077"/>
            <a:ext cx="1902600" cy="3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Neptune is the farthest planet from the Sun and the fourth-largest by diameter</a:t>
            </a:r>
            <a:endParaRPr sz="900"/>
          </a:p>
        </p:txBody>
      </p:sp>
      <p:sp>
        <p:nvSpPr>
          <p:cNvPr id="383" name="Google Shape;383;p30"/>
          <p:cNvSpPr txBox="1"/>
          <p:nvPr>
            <p:ph idx="4294967295" type="subTitle"/>
          </p:nvPr>
        </p:nvSpPr>
        <p:spPr>
          <a:xfrm>
            <a:off x="3918363" y="3674077"/>
            <a:ext cx="1902600" cy="3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This is the ringed one. It’s a gas giant, composed mostly of hydrogen and helium</a:t>
            </a:r>
            <a:endParaRPr sz="900"/>
          </a:p>
        </p:txBody>
      </p:sp>
      <p:sp>
        <p:nvSpPr>
          <p:cNvPr id="384" name="Google Shape;384;p30"/>
          <p:cNvSpPr txBox="1"/>
          <p:nvPr>
            <p:ph idx="4294967295" type="subTitle"/>
          </p:nvPr>
        </p:nvSpPr>
        <p:spPr>
          <a:xfrm>
            <a:off x="6356763" y="3674077"/>
            <a:ext cx="1902600" cy="3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Venus has a beautiful name and is the second planet from the Sun. It’s terribly hot</a:t>
            </a:r>
            <a:endParaRPr sz="900"/>
          </a:p>
        </p:txBody>
      </p:sp>
      <p:cxnSp>
        <p:nvCxnSpPr>
          <p:cNvPr id="385" name="Google Shape;385;p30"/>
          <p:cNvCxnSpPr/>
          <p:nvPr/>
        </p:nvCxnSpPr>
        <p:spPr>
          <a:xfrm rot="10800000">
            <a:off x="1733700" y="775263"/>
            <a:ext cx="56766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86" name="Google Shape;386;p30"/>
          <p:cNvSpPr txBox="1"/>
          <p:nvPr>
            <p:ph idx="4294967295" type="title"/>
          </p:nvPr>
        </p:nvSpPr>
        <p:spPr>
          <a:xfrm>
            <a:off x="3938625" y="958315"/>
            <a:ext cx="18621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CADCDC"/>
                </a:solidFill>
              </a:rPr>
              <a:t>MERCURY</a:t>
            </a:r>
            <a:endParaRPr sz="1400">
              <a:solidFill>
                <a:srgbClr val="CADCD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"/>
          <p:cNvSpPr txBox="1"/>
          <p:nvPr>
            <p:ph type="title"/>
          </p:nvPr>
        </p:nvSpPr>
        <p:spPr>
          <a:xfrm>
            <a:off x="2420850" y="3024513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—Someone </a:t>
            </a:r>
            <a:r>
              <a:rPr lang="en"/>
              <a:t>f</a:t>
            </a:r>
            <a:r>
              <a:rPr lang="en" sz="1000"/>
              <a:t>amous</a:t>
            </a:r>
            <a:endParaRPr sz="1000"/>
          </a:p>
        </p:txBody>
      </p:sp>
      <p:sp>
        <p:nvSpPr>
          <p:cNvPr id="392" name="Google Shape;392;p31"/>
          <p:cNvSpPr txBox="1"/>
          <p:nvPr>
            <p:ph idx="1" type="subTitle"/>
          </p:nvPr>
        </p:nvSpPr>
        <p:spPr>
          <a:xfrm>
            <a:off x="2196000" y="1816163"/>
            <a:ext cx="47520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“This is a quote. Words full of wisdom that someone important said and can make the reader get inspired.”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pic>
        <p:nvPicPr>
          <p:cNvPr id="398" name="Google Shape;3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898" y="829700"/>
            <a:ext cx="3031502" cy="202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0548" y="829907"/>
            <a:ext cx="3031500" cy="202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2"/>
          <p:cNvSpPr/>
          <p:nvPr/>
        </p:nvSpPr>
        <p:spPr>
          <a:xfrm>
            <a:off x="5189000" y="2612800"/>
            <a:ext cx="2514600" cy="17268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2"/>
          <p:cNvSpPr txBox="1"/>
          <p:nvPr>
            <p:ph idx="1" type="subTitle"/>
          </p:nvPr>
        </p:nvSpPr>
        <p:spPr>
          <a:xfrm>
            <a:off x="5397432" y="3289025"/>
            <a:ext cx="20787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Yes, this is the ringed one. It’s a gas giant, composed mostly of hydrogen and helium</a:t>
            </a:r>
            <a:endParaRPr/>
          </a:p>
        </p:txBody>
      </p:sp>
      <p:sp>
        <p:nvSpPr>
          <p:cNvPr id="402" name="Google Shape;402;p32"/>
          <p:cNvSpPr/>
          <p:nvPr/>
        </p:nvSpPr>
        <p:spPr>
          <a:xfrm>
            <a:off x="2020350" y="2612800"/>
            <a:ext cx="2514600" cy="17268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2"/>
          <p:cNvSpPr txBox="1"/>
          <p:nvPr>
            <p:ph idx="2" type="subTitle"/>
          </p:nvPr>
        </p:nvSpPr>
        <p:spPr>
          <a:xfrm>
            <a:off x="2228775" y="3289025"/>
            <a:ext cx="20787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 and the fourth-largest by diameter in our Solar System</a:t>
            </a:r>
            <a:endParaRPr/>
          </a:p>
        </p:txBody>
      </p:sp>
      <p:sp>
        <p:nvSpPr>
          <p:cNvPr id="404" name="Google Shape;404;p32"/>
          <p:cNvSpPr txBox="1"/>
          <p:nvPr>
            <p:ph idx="3" type="title"/>
          </p:nvPr>
        </p:nvSpPr>
        <p:spPr>
          <a:xfrm>
            <a:off x="2228775" y="3016100"/>
            <a:ext cx="20787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405" name="Google Shape;405;p32"/>
          <p:cNvSpPr txBox="1"/>
          <p:nvPr>
            <p:ph idx="4" type="title"/>
          </p:nvPr>
        </p:nvSpPr>
        <p:spPr>
          <a:xfrm>
            <a:off x="5397432" y="3016100"/>
            <a:ext cx="20787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PREVENTION</a:t>
            </a:r>
            <a:endParaRPr/>
          </a:p>
        </p:txBody>
      </p:sp>
      <p:grpSp>
        <p:nvGrpSpPr>
          <p:cNvPr id="411" name="Google Shape;411;p33"/>
          <p:cNvGrpSpPr/>
          <p:nvPr/>
        </p:nvGrpSpPr>
        <p:grpSpPr>
          <a:xfrm>
            <a:off x="3097502" y="1014563"/>
            <a:ext cx="3511170" cy="3266770"/>
            <a:chOff x="3219130" y="1169100"/>
            <a:chExt cx="3511170" cy="3266770"/>
          </a:xfrm>
        </p:grpSpPr>
        <p:grpSp>
          <p:nvGrpSpPr>
            <p:cNvPr id="412" name="Google Shape;412;p33"/>
            <p:cNvGrpSpPr/>
            <p:nvPr/>
          </p:nvGrpSpPr>
          <p:grpSpPr>
            <a:xfrm>
              <a:off x="3219130" y="1169100"/>
              <a:ext cx="3511170" cy="3266770"/>
              <a:chOff x="3631100" y="1774000"/>
              <a:chExt cx="380850" cy="354325"/>
            </a:xfrm>
          </p:grpSpPr>
          <p:grpSp>
            <p:nvGrpSpPr>
              <p:cNvPr id="413" name="Google Shape;413;p33"/>
              <p:cNvGrpSpPr/>
              <p:nvPr/>
            </p:nvGrpSpPr>
            <p:grpSpPr>
              <a:xfrm>
                <a:off x="3750225" y="1774000"/>
                <a:ext cx="149575" cy="145525"/>
                <a:chOff x="3750225" y="1774000"/>
                <a:chExt cx="149575" cy="145525"/>
              </a:xfrm>
            </p:grpSpPr>
            <p:sp>
              <p:nvSpPr>
                <p:cNvPr id="414" name="Google Shape;414;p33"/>
                <p:cNvSpPr/>
                <p:nvPr/>
              </p:nvSpPr>
              <p:spPr>
                <a:xfrm>
                  <a:off x="3750225" y="1774000"/>
                  <a:ext cx="149575" cy="145525"/>
                </a:xfrm>
                <a:custGeom>
                  <a:rect b="b" l="l" r="r" t="t"/>
                  <a:pathLst>
                    <a:path extrusionOk="0" h="5821" w="5983">
                      <a:moveTo>
                        <a:pt x="2652" y="1"/>
                      </a:moveTo>
                      <a:cubicBezTo>
                        <a:pt x="1473" y="1"/>
                        <a:pt x="333" y="843"/>
                        <a:pt x="176" y="2200"/>
                      </a:cubicBezTo>
                      <a:cubicBezTo>
                        <a:pt x="1" y="3763"/>
                        <a:pt x="1259" y="4955"/>
                        <a:pt x="2643" y="4955"/>
                      </a:cubicBezTo>
                      <a:cubicBezTo>
                        <a:pt x="3079" y="4955"/>
                        <a:pt x="3528" y="4836"/>
                        <a:pt x="3948" y="4573"/>
                      </a:cubicBezTo>
                      <a:lnTo>
                        <a:pt x="5203" y="5821"/>
                      </a:lnTo>
                      <a:lnTo>
                        <a:pt x="5982" y="5035"/>
                      </a:lnTo>
                      <a:lnTo>
                        <a:pt x="4735" y="3787"/>
                      </a:lnTo>
                      <a:cubicBezTo>
                        <a:pt x="5340" y="2813"/>
                        <a:pt x="5196" y="1544"/>
                        <a:pt x="4388" y="729"/>
                      </a:cubicBezTo>
                      <a:cubicBezTo>
                        <a:pt x="3888" y="228"/>
                        <a:pt x="3265" y="1"/>
                        <a:pt x="2652" y="1"/>
                      </a:cubicBezTo>
                      <a:close/>
                    </a:path>
                  </a:pathLst>
                </a:custGeom>
                <a:solidFill>
                  <a:srgbClr val="CADCD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" name="Google Shape;415;p33"/>
                <p:cNvSpPr/>
                <p:nvPr/>
              </p:nvSpPr>
              <p:spPr>
                <a:xfrm>
                  <a:off x="3776075" y="1794931"/>
                  <a:ext cx="82600" cy="78800"/>
                </a:xfrm>
                <a:custGeom>
                  <a:rect b="b" l="l" r="r" t="t"/>
                  <a:pathLst>
                    <a:path extrusionOk="0" h="3152" w="3304">
                      <a:moveTo>
                        <a:pt x="1658" y="1"/>
                      </a:moveTo>
                      <a:cubicBezTo>
                        <a:pt x="853" y="1"/>
                        <a:pt x="162" y="612"/>
                        <a:pt x="87" y="1428"/>
                      </a:cubicBezTo>
                      <a:cubicBezTo>
                        <a:pt x="1" y="2294"/>
                        <a:pt x="635" y="3058"/>
                        <a:pt x="1501" y="3145"/>
                      </a:cubicBezTo>
                      <a:cubicBezTo>
                        <a:pt x="1550" y="3149"/>
                        <a:pt x="1598" y="3151"/>
                        <a:pt x="1647" y="3151"/>
                      </a:cubicBezTo>
                      <a:cubicBezTo>
                        <a:pt x="2451" y="3151"/>
                        <a:pt x="3142" y="2540"/>
                        <a:pt x="3217" y="1724"/>
                      </a:cubicBezTo>
                      <a:cubicBezTo>
                        <a:pt x="3304" y="858"/>
                        <a:pt x="2669" y="94"/>
                        <a:pt x="1804" y="7"/>
                      </a:cubicBezTo>
                      <a:cubicBezTo>
                        <a:pt x="1755" y="3"/>
                        <a:pt x="1706" y="1"/>
                        <a:pt x="1658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16" name="Google Shape;416;p33"/>
              <p:cNvGrpSpPr/>
              <p:nvPr/>
            </p:nvGrpSpPr>
            <p:grpSpPr>
              <a:xfrm>
                <a:off x="3847850" y="1889150"/>
                <a:ext cx="164100" cy="145600"/>
                <a:chOff x="3847850" y="1889150"/>
                <a:chExt cx="164100" cy="145600"/>
              </a:xfrm>
            </p:grpSpPr>
            <p:sp>
              <p:nvSpPr>
                <p:cNvPr id="417" name="Google Shape;417;p33"/>
                <p:cNvSpPr/>
                <p:nvPr/>
              </p:nvSpPr>
              <p:spPr>
                <a:xfrm>
                  <a:off x="3847850" y="1889150"/>
                  <a:ext cx="164100" cy="145600"/>
                </a:xfrm>
                <a:custGeom>
                  <a:rect b="b" l="l" r="r" t="t"/>
                  <a:pathLst>
                    <a:path extrusionOk="0" h="5824" w="6564">
                      <a:moveTo>
                        <a:pt x="3329" y="0"/>
                      </a:moveTo>
                      <a:cubicBezTo>
                        <a:pt x="1439" y="0"/>
                        <a:pt x="206" y="2117"/>
                        <a:pt x="1255" y="3790"/>
                      </a:cubicBezTo>
                      <a:lnTo>
                        <a:pt x="0" y="5038"/>
                      </a:lnTo>
                      <a:lnTo>
                        <a:pt x="786" y="5824"/>
                      </a:lnTo>
                      <a:lnTo>
                        <a:pt x="2034" y="4569"/>
                      </a:lnTo>
                      <a:cubicBezTo>
                        <a:pt x="2441" y="4823"/>
                        <a:pt x="2897" y="4947"/>
                        <a:pt x="3350" y="4947"/>
                      </a:cubicBezTo>
                      <a:cubicBezTo>
                        <a:pt x="3989" y="4947"/>
                        <a:pt x="4622" y="4700"/>
                        <a:pt x="5099" y="4223"/>
                      </a:cubicBezTo>
                      <a:cubicBezTo>
                        <a:pt x="6563" y="2758"/>
                        <a:pt x="5683" y="248"/>
                        <a:pt x="3628" y="18"/>
                      </a:cubicBezTo>
                      <a:cubicBezTo>
                        <a:pt x="3527" y="6"/>
                        <a:pt x="3427" y="0"/>
                        <a:pt x="3329" y="0"/>
                      </a:cubicBezTo>
                      <a:close/>
                    </a:path>
                  </a:pathLst>
                </a:custGeom>
                <a:solidFill>
                  <a:srgbClr val="CADCD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8" name="Google Shape;418;p33"/>
                <p:cNvSpPr/>
                <p:nvPr/>
              </p:nvSpPr>
              <p:spPr>
                <a:xfrm>
                  <a:off x="3887875" y="1912456"/>
                  <a:ext cx="89450" cy="78700"/>
                </a:xfrm>
                <a:custGeom>
                  <a:rect b="b" l="l" r="r" t="t"/>
                  <a:pathLst>
                    <a:path extrusionOk="0" h="3148" w="3578">
                      <a:moveTo>
                        <a:pt x="1788" y="0"/>
                      </a:moveTo>
                      <a:cubicBezTo>
                        <a:pt x="1172" y="0"/>
                        <a:pt x="587" y="366"/>
                        <a:pt x="332" y="968"/>
                      </a:cubicBezTo>
                      <a:cubicBezTo>
                        <a:pt x="0" y="1769"/>
                        <a:pt x="383" y="2692"/>
                        <a:pt x="1183" y="3024"/>
                      </a:cubicBezTo>
                      <a:cubicBezTo>
                        <a:pt x="1382" y="3108"/>
                        <a:pt x="1588" y="3147"/>
                        <a:pt x="1790" y="3147"/>
                      </a:cubicBezTo>
                      <a:cubicBezTo>
                        <a:pt x="2405" y="3147"/>
                        <a:pt x="2989" y="2782"/>
                        <a:pt x="3239" y="2180"/>
                      </a:cubicBezTo>
                      <a:cubicBezTo>
                        <a:pt x="3578" y="1379"/>
                        <a:pt x="3195" y="456"/>
                        <a:pt x="2395" y="124"/>
                      </a:cubicBezTo>
                      <a:cubicBezTo>
                        <a:pt x="2196" y="40"/>
                        <a:pt x="1990" y="0"/>
                        <a:pt x="1788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19" name="Google Shape;419;p33"/>
              <p:cNvGrpSpPr/>
              <p:nvPr/>
            </p:nvGrpSpPr>
            <p:grpSpPr>
              <a:xfrm>
                <a:off x="3631100" y="1866150"/>
                <a:ext cx="149875" cy="144800"/>
                <a:chOff x="3631100" y="1866150"/>
                <a:chExt cx="149875" cy="144800"/>
              </a:xfrm>
            </p:grpSpPr>
            <p:sp>
              <p:nvSpPr>
                <p:cNvPr id="420" name="Google Shape;420;p33"/>
                <p:cNvSpPr/>
                <p:nvPr/>
              </p:nvSpPr>
              <p:spPr>
                <a:xfrm>
                  <a:off x="3631100" y="1866150"/>
                  <a:ext cx="149875" cy="144800"/>
                </a:xfrm>
                <a:custGeom>
                  <a:rect b="b" l="l" r="r" t="t"/>
                  <a:pathLst>
                    <a:path extrusionOk="0" h="5792" w="5995">
                      <a:moveTo>
                        <a:pt x="5251" y="0"/>
                      </a:moveTo>
                      <a:lnTo>
                        <a:pt x="4025" y="1226"/>
                      </a:lnTo>
                      <a:cubicBezTo>
                        <a:pt x="3619" y="974"/>
                        <a:pt x="3165" y="852"/>
                        <a:pt x="2716" y="852"/>
                      </a:cubicBezTo>
                      <a:cubicBezTo>
                        <a:pt x="1986" y="852"/>
                        <a:pt x="1267" y="1174"/>
                        <a:pt x="780" y="1782"/>
                      </a:cubicBezTo>
                      <a:cubicBezTo>
                        <a:pt x="1" y="2770"/>
                        <a:pt x="80" y="4183"/>
                        <a:pt x="967" y="5070"/>
                      </a:cubicBezTo>
                      <a:cubicBezTo>
                        <a:pt x="1449" y="5548"/>
                        <a:pt x="2082" y="5792"/>
                        <a:pt x="2716" y="5792"/>
                      </a:cubicBezTo>
                      <a:cubicBezTo>
                        <a:pt x="3259" y="5792"/>
                        <a:pt x="3804" y="5613"/>
                        <a:pt x="4256" y="5251"/>
                      </a:cubicBezTo>
                      <a:cubicBezTo>
                        <a:pt x="5237" y="4472"/>
                        <a:pt x="5475" y="3073"/>
                        <a:pt x="4811" y="2012"/>
                      </a:cubicBezTo>
                      <a:lnTo>
                        <a:pt x="5994" y="822"/>
                      </a:lnTo>
                      <a:cubicBezTo>
                        <a:pt x="5872" y="736"/>
                        <a:pt x="5756" y="642"/>
                        <a:pt x="5655" y="541"/>
                      </a:cubicBezTo>
                      <a:cubicBezTo>
                        <a:pt x="5497" y="382"/>
                        <a:pt x="5360" y="202"/>
                        <a:pt x="5251" y="0"/>
                      </a:cubicBezTo>
                      <a:close/>
                    </a:path>
                  </a:pathLst>
                </a:custGeom>
                <a:solidFill>
                  <a:srgbClr val="CADCD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1" name="Google Shape;421;p33"/>
                <p:cNvSpPr/>
                <p:nvPr/>
              </p:nvSpPr>
              <p:spPr>
                <a:xfrm>
                  <a:off x="3654725" y="1907806"/>
                  <a:ext cx="86575" cy="78800"/>
                </a:xfrm>
                <a:custGeom>
                  <a:rect b="b" l="l" r="r" t="t"/>
                  <a:pathLst>
                    <a:path extrusionOk="0" h="3152" w="3463">
                      <a:moveTo>
                        <a:pt x="1733" y="0"/>
                      </a:moveTo>
                      <a:cubicBezTo>
                        <a:pt x="1018" y="0"/>
                        <a:pt x="375" y="490"/>
                        <a:pt x="203" y="1212"/>
                      </a:cubicBezTo>
                      <a:cubicBezTo>
                        <a:pt x="1" y="2056"/>
                        <a:pt x="520" y="2907"/>
                        <a:pt x="1371" y="3109"/>
                      </a:cubicBezTo>
                      <a:cubicBezTo>
                        <a:pt x="1493" y="3138"/>
                        <a:pt x="1615" y="3152"/>
                        <a:pt x="1735" y="3152"/>
                      </a:cubicBezTo>
                      <a:cubicBezTo>
                        <a:pt x="2447" y="3152"/>
                        <a:pt x="3094" y="2662"/>
                        <a:pt x="3261" y="1940"/>
                      </a:cubicBezTo>
                      <a:cubicBezTo>
                        <a:pt x="3463" y="1096"/>
                        <a:pt x="2943" y="245"/>
                        <a:pt x="2099" y="43"/>
                      </a:cubicBezTo>
                      <a:cubicBezTo>
                        <a:pt x="1976" y="14"/>
                        <a:pt x="1854" y="0"/>
                        <a:pt x="1733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22" name="Google Shape;422;p33"/>
              <p:cNvGrpSpPr/>
              <p:nvPr/>
            </p:nvGrpSpPr>
            <p:grpSpPr>
              <a:xfrm>
                <a:off x="3730650" y="1982800"/>
                <a:ext cx="149550" cy="145525"/>
                <a:chOff x="3730650" y="1982800"/>
                <a:chExt cx="149550" cy="145525"/>
              </a:xfrm>
            </p:grpSpPr>
            <p:sp>
              <p:nvSpPr>
                <p:cNvPr id="423" name="Google Shape;423;p33"/>
                <p:cNvSpPr/>
                <p:nvPr/>
              </p:nvSpPr>
              <p:spPr>
                <a:xfrm>
                  <a:off x="3730650" y="1982800"/>
                  <a:ext cx="149550" cy="145525"/>
                </a:xfrm>
                <a:custGeom>
                  <a:rect b="b" l="l" r="r" t="t"/>
                  <a:pathLst>
                    <a:path extrusionOk="0" h="5821" w="5982">
                      <a:moveTo>
                        <a:pt x="786" y="0"/>
                      </a:moveTo>
                      <a:lnTo>
                        <a:pt x="0" y="787"/>
                      </a:lnTo>
                      <a:lnTo>
                        <a:pt x="1255" y="2034"/>
                      </a:lnTo>
                      <a:cubicBezTo>
                        <a:pt x="642" y="3008"/>
                        <a:pt x="786" y="4277"/>
                        <a:pt x="1601" y="5092"/>
                      </a:cubicBezTo>
                      <a:cubicBezTo>
                        <a:pt x="2102" y="5593"/>
                        <a:pt x="2724" y="5821"/>
                        <a:pt x="3335" y="5821"/>
                      </a:cubicBezTo>
                      <a:cubicBezTo>
                        <a:pt x="4512" y="5821"/>
                        <a:pt x="5649" y="4979"/>
                        <a:pt x="5806" y="3621"/>
                      </a:cubicBezTo>
                      <a:cubicBezTo>
                        <a:pt x="5981" y="2058"/>
                        <a:pt x="4723" y="867"/>
                        <a:pt x="3339" y="867"/>
                      </a:cubicBezTo>
                      <a:cubicBezTo>
                        <a:pt x="2903" y="867"/>
                        <a:pt x="2454" y="985"/>
                        <a:pt x="2034" y="1248"/>
                      </a:cubicBezTo>
                      <a:lnTo>
                        <a:pt x="786" y="0"/>
                      </a:lnTo>
                      <a:close/>
                    </a:path>
                  </a:pathLst>
                </a:custGeom>
                <a:solidFill>
                  <a:srgbClr val="CADCD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4" name="Google Shape;424;p33"/>
                <p:cNvSpPr/>
                <p:nvPr/>
              </p:nvSpPr>
              <p:spPr>
                <a:xfrm>
                  <a:off x="3771925" y="2027231"/>
                  <a:ext cx="86575" cy="78750"/>
                </a:xfrm>
                <a:custGeom>
                  <a:rect b="b" l="l" r="r" t="t"/>
                  <a:pathLst>
                    <a:path extrusionOk="0" h="3150" w="3463">
                      <a:moveTo>
                        <a:pt x="1740" y="0"/>
                      </a:moveTo>
                      <a:cubicBezTo>
                        <a:pt x="1022" y="0"/>
                        <a:pt x="376" y="485"/>
                        <a:pt x="203" y="1209"/>
                      </a:cubicBezTo>
                      <a:cubicBezTo>
                        <a:pt x="1" y="2060"/>
                        <a:pt x="527" y="2904"/>
                        <a:pt x="1371" y="3106"/>
                      </a:cubicBezTo>
                      <a:cubicBezTo>
                        <a:pt x="1493" y="3135"/>
                        <a:pt x="1615" y="3149"/>
                        <a:pt x="1735" y="3149"/>
                      </a:cubicBezTo>
                      <a:cubicBezTo>
                        <a:pt x="2447" y="3149"/>
                        <a:pt x="3095" y="2660"/>
                        <a:pt x="3268" y="1938"/>
                      </a:cubicBezTo>
                      <a:cubicBezTo>
                        <a:pt x="3463" y="1094"/>
                        <a:pt x="2943" y="243"/>
                        <a:pt x="2099" y="41"/>
                      </a:cubicBezTo>
                      <a:cubicBezTo>
                        <a:pt x="1979" y="13"/>
                        <a:pt x="1858" y="0"/>
                        <a:pt x="1740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pic>
          <p:nvPicPr>
            <p:cNvPr id="425" name="Google Shape;425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18149" y="1507048"/>
              <a:ext cx="436596" cy="436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80462" y="2584185"/>
              <a:ext cx="436596" cy="436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98212" y="3648547"/>
              <a:ext cx="436596" cy="436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3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15236" y="2547710"/>
              <a:ext cx="436596" cy="4365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9" name="Google Shape;429;p33"/>
          <p:cNvSpPr txBox="1"/>
          <p:nvPr>
            <p:ph idx="4294967295" type="subTitle"/>
          </p:nvPr>
        </p:nvSpPr>
        <p:spPr>
          <a:xfrm>
            <a:off x="1317375" y="1941788"/>
            <a:ext cx="1515600" cy="5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Raleway Black"/>
                <a:ea typeface="Raleway Black"/>
                <a:cs typeface="Raleway Black"/>
                <a:sym typeface="Raleway Black"/>
              </a:rPr>
              <a:t>RELAX</a:t>
            </a:r>
            <a:br>
              <a:rPr lang="en" sz="900">
                <a:latin typeface="Raleway Black"/>
                <a:ea typeface="Raleway Black"/>
                <a:cs typeface="Raleway Black"/>
                <a:sym typeface="Raleway Black"/>
              </a:rPr>
            </a:br>
            <a:r>
              <a:rPr lang="en" sz="900"/>
              <a:t>Despite being red, Mars is actually a cold place</a:t>
            </a:r>
            <a:endParaRPr sz="900"/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900"/>
          </a:p>
        </p:txBody>
      </p:sp>
      <p:sp>
        <p:nvSpPr>
          <p:cNvPr id="430" name="Google Shape;430;p33"/>
          <p:cNvSpPr txBox="1"/>
          <p:nvPr>
            <p:ph idx="4294967295" type="subTitle"/>
          </p:nvPr>
        </p:nvSpPr>
        <p:spPr>
          <a:xfrm>
            <a:off x="6751700" y="1941788"/>
            <a:ext cx="1515600" cy="534300"/>
          </a:xfrm>
          <a:prstGeom prst="rect">
            <a:avLst/>
          </a:prstGeom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latin typeface="Raleway Black"/>
                <a:ea typeface="Raleway Black"/>
                <a:cs typeface="Raleway Black"/>
                <a:sym typeface="Raleway Black"/>
              </a:rPr>
              <a:t>HEALTHY FOOD</a:t>
            </a:r>
            <a:br>
              <a:rPr lang="en" sz="900"/>
            </a:br>
            <a:r>
              <a:rPr lang="en" sz="900"/>
              <a:t>Mercury is the closest planet to the Sun</a:t>
            </a:r>
            <a:endParaRPr sz="900"/>
          </a:p>
        </p:txBody>
      </p:sp>
      <p:sp>
        <p:nvSpPr>
          <p:cNvPr id="431" name="Google Shape;431;p33"/>
          <p:cNvSpPr txBox="1"/>
          <p:nvPr>
            <p:ph idx="4294967295" type="subTitle"/>
          </p:nvPr>
        </p:nvSpPr>
        <p:spPr>
          <a:xfrm>
            <a:off x="1317375" y="2884313"/>
            <a:ext cx="1515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latin typeface="Raleway Black"/>
                <a:ea typeface="Raleway Black"/>
                <a:cs typeface="Raleway Black"/>
                <a:sym typeface="Raleway Black"/>
              </a:rPr>
              <a:t>CHECKUPS</a:t>
            </a:r>
            <a:br>
              <a:rPr lang="en" sz="900"/>
            </a:br>
            <a:r>
              <a:rPr lang="en" sz="900"/>
              <a:t>Venus has a beautiful name, but it’s very hot</a:t>
            </a:r>
            <a:endParaRPr sz="900"/>
          </a:p>
        </p:txBody>
      </p:sp>
      <p:sp>
        <p:nvSpPr>
          <p:cNvPr id="432" name="Google Shape;432;p33"/>
          <p:cNvSpPr txBox="1"/>
          <p:nvPr>
            <p:ph idx="4294967295" type="subTitle"/>
          </p:nvPr>
        </p:nvSpPr>
        <p:spPr>
          <a:xfrm>
            <a:off x="6751700" y="2884313"/>
            <a:ext cx="1515600" cy="5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latin typeface="Raleway Black"/>
                <a:ea typeface="Raleway Black"/>
                <a:cs typeface="Raleway Black"/>
                <a:sym typeface="Raleway Black"/>
              </a:rPr>
              <a:t>SPORT</a:t>
            </a:r>
            <a:br>
              <a:rPr lang="en" sz="900"/>
            </a:br>
            <a:r>
              <a:rPr lang="en" sz="900"/>
              <a:t>Neptune is the farthest planet from the Sun</a:t>
            </a:r>
            <a:endParaRPr sz="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34"/>
          <p:cNvPicPr preferRelativeResize="0"/>
          <p:nvPr/>
        </p:nvPicPr>
        <p:blipFill rotWithShape="1">
          <a:blip r:embed="rId3">
            <a:alphaModFix/>
          </a:blip>
          <a:srcRect b="0" l="25991" r="22823" t="0"/>
          <a:stretch/>
        </p:blipFill>
        <p:spPr>
          <a:xfrm>
            <a:off x="1239088" y="248400"/>
            <a:ext cx="3564199" cy="4646699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4"/>
          <p:cNvSpPr txBox="1"/>
          <p:nvPr>
            <p:ph idx="4294967295" type="subTitle"/>
          </p:nvPr>
        </p:nvSpPr>
        <p:spPr>
          <a:xfrm>
            <a:off x="5799725" y="1103675"/>
            <a:ext cx="19023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Despite being red, Mars is actually a cold place</a:t>
            </a:r>
            <a:endParaRPr sz="1000"/>
          </a:p>
        </p:txBody>
      </p:sp>
      <p:sp>
        <p:nvSpPr>
          <p:cNvPr id="439" name="Google Shape;439;p34"/>
          <p:cNvSpPr txBox="1"/>
          <p:nvPr>
            <p:ph idx="4294967295" type="subTitle"/>
          </p:nvPr>
        </p:nvSpPr>
        <p:spPr>
          <a:xfrm>
            <a:off x="5799725" y="1720256"/>
            <a:ext cx="19023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Jupiter is a gas giant and the biggest planet </a:t>
            </a:r>
            <a:endParaRPr sz="1000"/>
          </a:p>
        </p:txBody>
      </p:sp>
      <p:sp>
        <p:nvSpPr>
          <p:cNvPr id="440" name="Google Shape;440;p34"/>
          <p:cNvSpPr txBox="1"/>
          <p:nvPr>
            <p:ph idx="4294967295" type="subTitle"/>
          </p:nvPr>
        </p:nvSpPr>
        <p:spPr>
          <a:xfrm>
            <a:off x="5799725" y="3570000"/>
            <a:ext cx="19023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Mercury is the closest  planet to the Sun</a:t>
            </a:r>
            <a:endParaRPr sz="1000"/>
          </a:p>
        </p:txBody>
      </p:sp>
      <p:sp>
        <p:nvSpPr>
          <p:cNvPr id="441" name="Google Shape;441;p34"/>
          <p:cNvSpPr txBox="1"/>
          <p:nvPr>
            <p:ph type="title"/>
          </p:nvPr>
        </p:nvSpPr>
        <p:spPr>
          <a:xfrm rot="-5400000">
            <a:off x="-1703750" y="2552056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442" name="Google Shape;442;p34"/>
          <p:cNvSpPr txBox="1"/>
          <p:nvPr>
            <p:ph idx="4294967295" type="subTitle"/>
          </p:nvPr>
        </p:nvSpPr>
        <p:spPr>
          <a:xfrm>
            <a:off x="5799725" y="2953419"/>
            <a:ext cx="19023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Venus has a beautiful name, but it’s terribly hot</a:t>
            </a:r>
            <a:endParaRPr sz="1000"/>
          </a:p>
        </p:txBody>
      </p:sp>
      <p:sp>
        <p:nvSpPr>
          <p:cNvPr id="443" name="Google Shape;443;p34"/>
          <p:cNvSpPr txBox="1"/>
          <p:nvPr>
            <p:ph idx="4294967295" type="subTitle"/>
          </p:nvPr>
        </p:nvSpPr>
        <p:spPr>
          <a:xfrm>
            <a:off x="5799725" y="2336838"/>
            <a:ext cx="19023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Neptune is the farthest planet from the Sun</a:t>
            </a:r>
            <a:endParaRPr sz="1000"/>
          </a:p>
        </p:txBody>
      </p:sp>
      <p:pic>
        <p:nvPicPr>
          <p:cNvPr id="444" name="Google Shape;44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6568" y="1209625"/>
            <a:ext cx="289575" cy="28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6568" y="1826312"/>
            <a:ext cx="289575" cy="28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6568" y="2443000"/>
            <a:ext cx="289575" cy="28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66568" y="3059675"/>
            <a:ext cx="289575" cy="28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66568" y="3676312"/>
            <a:ext cx="289575" cy="28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5"/>
          <p:cNvSpPr/>
          <p:nvPr/>
        </p:nvSpPr>
        <p:spPr>
          <a:xfrm>
            <a:off x="5059975" y="1326900"/>
            <a:ext cx="2844300" cy="2775900"/>
          </a:xfrm>
          <a:prstGeom prst="rect">
            <a:avLst/>
          </a:prstGeom>
          <a:noFill/>
          <a:ln cap="flat" cmpd="sng" w="19050">
            <a:solidFill>
              <a:srgbClr val="CAD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5"/>
          <p:cNvSpPr/>
          <p:nvPr/>
        </p:nvSpPr>
        <p:spPr>
          <a:xfrm>
            <a:off x="1727400" y="1326900"/>
            <a:ext cx="2814000" cy="2775900"/>
          </a:xfrm>
          <a:prstGeom prst="rect">
            <a:avLst/>
          </a:prstGeom>
          <a:noFill/>
          <a:ln cap="flat" cmpd="sng" w="19050">
            <a:solidFill>
              <a:srgbClr val="CAD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5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grpSp>
        <p:nvGrpSpPr>
          <p:cNvPr id="456" name="Google Shape;456;p35"/>
          <p:cNvGrpSpPr/>
          <p:nvPr/>
        </p:nvGrpSpPr>
        <p:grpSpPr>
          <a:xfrm>
            <a:off x="2186012" y="1092591"/>
            <a:ext cx="1880825" cy="451144"/>
            <a:chOff x="3515000" y="3112625"/>
            <a:chExt cx="282025" cy="67650"/>
          </a:xfrm>
        </p:grpSpPr>
        <p:sp>
          <p:nvSpPr>
            <p:cNvPr id="457" name="Google Shape;457;p35"/>
            <p:cNvSpPr/>
            <p:nvPr/>
          </p:nvSpPr>
          <p:spPr>
            <a:xfrm>
              <a:off x="3515000" y="3112625"/>
              <a:ext cx="282025" cy="67650"/>
            </a:xfrm>
            <a:custGeom>
              <a:rect b="b" l="l" r="r" t="t"/>
              <a:pathLst>
                <a:path extrusionOk="0" h="2706" w="11281">
                  <a:moveTo>
                    <a:pt x="1349" y="0"/>
                  </a:moveTo>
                  <a:cubicBezTo>
                    <a:pt x="606" y="0"/>
                    <a:pt x="0" y="606"/>
                    <a:pt x="0" y="1356"/>
                  </a:cubicBezTo>
                  <a:cubicBezTo>
                    <a:pt x="0" y="2099"/>
                    <a:pt x="606" y="2705"/>
                    <a:pt x="1349" y="2705"/>
                  </a:cubicBezTo>
                  <a:lnTo>
                    <a:pt x="9924" y="2705"/>
                  </a:lnTo>
                  <a:cubicBezTo>
                    <a:pt x="10674" y="2705"/>
                    <a:pt x="11280" y="2099"/>
                    <a:pt x="11280" y="1356"/>
                  </a:cubicBezTo>
                  <a:cubicBezTo>
                    <a:pt x="11280" y="606"/>
                    <a:pt x="10674" y="0"/>
                    <a:pt x="9924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3521850" y="3118313"/>
              <a:ext cx="56275" cy="56275"/>
            </a:xfrm>
            <a:custGeom>
              <a:rect b="b" l="l" r="r" t="t"/>
              <a:pathLst>
                <a:path extrusionOk="0" h="2251" w="2251">
                  <a:moveTo>
                    <a:pt x="1125" y="1"/>
                  </a:moveTo>
                  <a:cubicBezTo>
                    <a:pt x="505" y="1"/>
                    <a:pt x="0" y="506"/>
                    <a:pt x="0" y="1126"/>
                  </a:cubicBezTo>
                  <a:cubicBezTo>
                    <a:pt x="0" y="1746"/>
                    <a:pt x="505" y="2251"/>
                    <a:pt x="1125" y="2251"/>
                  </a:cubicBezTo>
                  <a:cubicBezTo>
                    <a:pt x="1745" y="2251"/>
                    <a:pt x="2250" y="1746"/>
                    <a:pt x="2250" y="1126"/>
                  </a:cubicBezTo>
                  <a:cubicBezTo>
                    <a:pt x="2250" y="506"/>
                    <a:pt x="1745" y="1"/>
                    <a:pt x="112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59" name="Google Shape;45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6038" y="1200100"/>
            <a:ext cx="236150" cy="23615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5"/>
          <p:cNvSpPr txBox="1"/>
          <p:nvPr>
            <p:ph idx="4294967295" type="title"/>
          </p:nvPr>
        </p:nvSpPr>
        <p:spPr>
          <a:xfrm>
            <a:off x="2621339" y="1181063"/>
            <a:ext cx="1602900" cy="2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WHAT YOU SHOULD DO</a:t>
            </a:r>
            <a:endParaRPr sz="700"/>
          </a:p>
        </p:txBody>
      </p:sp>
      <p:sp>
        <p:nvSpPr>
          <p:cNvPr id="461" name="Google Shape;461;p35"/>
          <p:cNvSpPr txBox="1"/>
          <p:nvPr>
            <p:ph idx="1" type="body"/>
          </p:nvPr>
        </p:nvSpPr>
        <p:spPr>
          <a:xfrm>
            <a:off x="1893600" y="1707675"/>
            <a:ext cx="2477400" cy="27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900"/>
              <a:buChar char="●"/>
            </a:pPr>
            <a:r>
              <a:rPr lang="en" sz="900"/>
              <a:t>Here you can describe what the patient should do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Here you can describe what the patient should do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Here you can describe what the patient should do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Here you can describe what the patient should do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Here you can describe what the patient should do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Here you can describe what the patient should do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462" name="Google Shape;462;p35"/>
          <p:cNvSpPr txBox="1"/>
          <p:nvPr>
            <p:ph idx="2" type="body"/>
          </p:nvPr>
        </p:nvSpPr>
        <p:spPr>
          <a:xfrm>
            <a:off x="5270391" y="1707675"/>
            <a:ext cx="2477400" cy="27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Here you can describe what the patient shouldn’t do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Here you can describe what the patient shouldn’t do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Here you can describe what the patient shouldn’t do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Here you can describe what the patient shouldn’t do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Here you can describe what the patient shouldn’t do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CADCDC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Here you can describe what the patient shouldn’t do</a:t>
            </a:r>
            <a:endParaRPr sz="900"/>
          </a:p>
        </p:txBody>
      </p:sp>
      <p:grpSp>
        <p:nvGrpSpPr>
          <p:cNvPr id="463" name="Google Shape;463;p35"/>
          <p:cNvGrpSpPr/>
          <p:nvPr/>
        </p:nvGrpSpPr>
        <p:grpSpPr>
          <a:xfrm>
            <a:off x="5548787" y="1092603"/>
            <a:ext cx="1880825" cy="451144"/>
            <a:chOff x="3515000" y="3112625"/>
            <a:chExt cx="282025" cy="67650"/>
          </a:xfrm>
        </p:grpSpPr>
        <p:sp>
          <p:nvSpPr>
            <p:cNvPr id="464" name="Google Shape;464;p35"/>
            <p:cNvSpPr/>
            <p:nvPr/>
          </p:nvSpPr>
          <p:spPr>
            <a:xfrm>
              <a:off x="3515000" y="3112625"/>
              <a:ext cx="282025" cy="67650"/>
            </a:xfrm>
            <a:custGeom>
              <a:rect b="b" l="l" r="r" t="t"/>
              <a:pathLst>
                <a:path extrusionOk="0" h="2706" w="11281">
                  <a:moveTo>
                    <a:pt x="1349" y="0"/>
                  </a:moveTo>
                  <a:cubicBezTo>
                    <a:pt x="606" y="0"/>
                    <a:pt x="0" y="606"/>
                    <a:pt x="0" y="1356"/>
                  </a:cubicBezTo>
                  <a:cubicBezTo>
                    <a:pt x="0" y="2099"/>
                    <a:pt x="606" y="2705"/>
                    <a:pt x="1349" y="2705"/>
                  </a:cubicBezTo>
                  <a:lnTo>
                    <a:pt x="9924" y="2705"/>
                  </a:lnTo>
                  <a:cubicBezTo>
                    <a:pt x="10674" y="2705"/>
                    <a:pt x="11280" y="2099"/>
                    <a:pt x="11280" y="1356"/>
                  </a:cubicBezTo>
                  <a:cubicBezTo>
                    <a:pt x="11280" y="606"/>
                    <a:pt x="10674" y="0"/>
                    <a:pt x="9924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3521850" y="3118313"/>
              <a:ext cx="56275" cy="56275"/>
            </a:xfrm>
            <a:custGeom>
              <a:rect b="b" l="l" r="r" t="t"/>
              <a:pathLst>
                <a:path extrusionOk="0" h="2251" w="2251">
                  <a:moveTo>
                    <a:pt x="1125" y="1"/>
                  </a:moveTo>
                  <a:cubicBezTo>
                    <a:pt x="505" y="1"/>
                    <a:pt x="0" y="506"/>
                    <a:pt x="0" y="1126"/>
                  </a:cubicBezTo>
                  <a:cubicBezTo>
                    <a:pt x="0" y="1746"/>
                    <a:pt x="505" y="2251"/>
                    <a:pt x="1125" y="2251"/>
                  </a:cubicBezTo>
                  <a:cubicBezTo>
                    <a:pt x="1745" y="2251"/>
                    <a:pt x="2250" y="1746"/>
                    <a:pt x="2250" y="1126"/>
                  </a:cubicBezTo>
                  <a:cubicBezTo>
                    <a:pt x="2250" y="506"/>
                    <a:pt x="1745" y="1"/>
                    <a:pt x="112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66" name="Google Shape;46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300" y="1200113"/>
            <a:ext cx="236150" cy="23615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5"/>
          <p:cNvSpPr txBox="1"/>
          <p:nvPr>
            <p:ph idx="4294967295" type="title"/>
          </p:nvPr>
        </p:nvSpPr>
        <p:spPr>
          <a:xfrm>
            <a:off x="5988389" y="1181075"/>
            <a:ext cx="1602900" cy="2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WHAT YOU SHOULD AVOID</a:t>
            </a:r>
            <a:endParaRPr sz="700"/>
          </a:p>
        </p:txBody>
      </p:sp>
      <p:cxnSp>
        <p:nvCxnSpPr>
          <p:cNvPr id="468" name="Google Shape;468;p35"/>
          <p:cNvCxnSpPr/>
          <p:nvPr/>
        </p:nvCxnSpPr>
        <p:spPr>
          <a:xfrm>
            <a:off x="1925991" y="4395788"/>
            <a:ext cx="59799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69" name="Google Shape;469;p35"/>
          <p:cNvCxnSpPr/>
          <p:nvPr/>
        </p:nvCxnSpPr>
        <p:spPr>
          <a:xfrm>
            <a:off x="1925991" y="747713"/>
            <a:ext cx="59799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6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PREVALENCE</a:t>
            </a:r>
            <a:endParaRPr/>
          </a:p>
        </p:txBody>
      </p:sp>
      <p:grpSp>
        <p:nvGrpSpPr>
          <p:cNvPr id="475" name="Google Shape;475;p36"/>
          <p:cNvGrpSpPr/>
          <p:nvPr/>
        </p:nvGrpSpPr>
        <p:grpSpPr>
          <a:xfrm>
            <a:off x="4105238" y="1312030"/>
            <a:ext cx="4609207" cy="2671843"/>
            <a:chOff x="1397225" y="1410350"/>
            <a:chExt cx="4786300" cy="2774500"/>
          </a:xfrm>
        </p:grpSpPr>
        <p:grpSp>
          <p:nvGrpSpPr>
            <p:cNvPr id="476" name="Google Shape;476;p36"/>
            <p:cNvGrpSpPr/>
            <p:nvPr/>
          </p:nvGrpSpPr>
          <p:grpSpPr>
            <a:xfrm>
              <a:off x="4293400" y="2574725"/>
              <a:ext cx="84425" cy="80100"/>
              <a:chOff x="4293400" y="2574725"/>
              <a:chExt cx="84425" cy="80100"/>
            </a:xfrm>
          </p:grpSpPr>
          <p:sp>
            <p:nvSpPr>
              <p:cNvPr id="477" name="Google Shape;477;p36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rect b="b" l="l" r="r" t="t"/>
                <a:pathLst>
                  <a:path extrusionOk="0" h="1810" w="2286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</p:sp>
          <p:sp>
            <p:nvSpPr>
              <p:cNvPr id="478" name="Google Shape;478;p36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rect b="b" l="l" r="r" t="t"/>
                <a:pathLst>
                  <a:path extrusionOk="0" h="2596" w="3139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9" name="Google Shape;479;p36"/>
            <p:cNvGrpSpPr/>
            <p:nvPr/>
          </p:nvGrpSpPr>
          <p:grpSpPr>
            <a:xfrm>
              <a:off x="4000175" y="1462675"/>
              <a:ext cx="1917275" cy="1140875"/>
              <a:chOff x="4000175" y="1462675"/>
              <a:chExt cx="1917275" cy="1140875"/>
            </a:xfrm>
          </p:grpSpPr>
          <p:sp>
            <p:nvSpPr>
              <p:cNvPr id="480" name="Google Shape;480;p36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rect b="b" l="l" r="r" t="t"/>
                <a:pathLst>
                  <a:path extrusionOk="0" h="2607" w="241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</p:sp>
          <p:grpSp>
            <p:nvGrpSpPr>
              <p:cNvPr id="481" name="Google Shape;481;p36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482" name="Google Shape;482;p36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rect b="b" l="l" r="r" t="t"/>
                  <a:pathLst>
                    <a:path extrusionOk="0" h="20400" w="61835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CADCDC"/>
                </a:solidFill>
                <a:ln>
                  <a:noFill/>
                </a:ln>
              </p:spPr>
            </p:sp>
            <p:sp>
              <p:nvSpPr>
                <p:cNvPr id="483" name="Google Shape;483;p36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rect b="b" l="l" r="r" t="t"/>
                  <a:pathLst>
                    <a:path extrusionOk="0" h="2951" w="2324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CADCD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4" name="Google Shape;484;p36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rect b="b" l="l" r="r" t="t"/>
                  <a:pathLst>
                    <a:path extrusionOk="0" h="4164" w="4688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CADCD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" name="Google Shape;485;p36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rect b="b" l="l" r="r" t="t"/>
                  <a:pathLst>
                    <a:path extrusionOk="0" h="9856" w="5232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CADCD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" name="Google Shape;486;p36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rect b="b" l="l" r="r" t="t"/>
                  <a:pathLst>
                    <a:path extrusionOk="0" h="40698" w="76079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CADCD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" name="Google Shape;487;p36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rect b="b" l="l" r="r" t="t"/>
                  <a:pathLst>
                    <a:path extrusionOk="0" h="8350" w="3767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CADCD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88" name="Google Shape;488;p36"/>
            <p:cNvGrpSpPr/>
            <p:nvPr/>
          </p:nvGrpSpPr>
          <p:grpSpPr>
            <a:xfrm>
              <a:off x="3960625" y="2587825"/>
              <a:ext cx="94050" cy="104125"/>
              <a:chOff x="3960625" y="2587825"/>
              <a:chExt cx="94050" cy="104125"/>
            </a:xfrm>
          </p:grpSpPr>
          <p:sp>
            <p:nvSpPr>
              <p:cNvPr id="489" name="Google Shape;489;p36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rect b="b" l="l" r="r" t="t"/>
                <a:pathLst>
                  <a:path extrusionOk="0" h="2048" w="3762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</p:sp>
          <p:sp>
            <p:nvSpPr>
              <p:cNvPr id="490" name="Google Shape;490;p36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rect b="b" l="l" r="r" t="t"/>
                <a:pathLst>
                  <a:path extrusionOk="0" h="3809" w="3474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1" name="Google Shape;491;p36"/>
            <p:cNvGrpSpPr/>
            <p:nvPr/>
          </p:nvGrpSpPr>
          <p:grpSpPr>
            <a:xfrm>
              <a:off x="3765350" y="2500900"/>
              <a:ext cx="173600" cy="187925"/>
              <a:chOff x="3765350" y="2500900"/>
              <a:chExt cx="173600" cy="187925"/>
            </a:xfrm>
          </p:grpSpPr>
          <p:sp>
            <p:nvSpPr>
              <p:cNvPr id="492" name="Google Shape;492;p36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rect b="b" l="l" r="r" t="t"/>
                <a:pathLst>
                  <a:path extrusionOk="0" h="2572" w="4358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</p:sp>
          <p:sp>
            <p:nvSpPr>
              <p:cNvPr id="493" name="Google Shape;493;p36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rect b="b" l="l" r="r" t="t"/>
                <a:pathLst>
                  <a:path extrusionOk="0" h="148" w="105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36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rect b="b" l="l" r="r" t="t"/>
                <a:pathLst>
                  <a:path extrusionOk="0" h="1675" w="901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36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rect b="b" l="l" r="r" t="t"/>
                <a:pathLst>
                  <a:path extrusionOk="0" h="168" w="252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36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rect b="b" l="l" r="r" t="t"/>
                <a:pathLst>
                  <a:path extrusionOk="0" h="64" w="63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36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rect b="b" l="l" r="r" t="t"/>
                <a:pathLst>
                  <a:path extrusionOk="0" h="7304" w="6571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8" name="Google Shape;498;p36"/>
            <p:cNvGrpSpPr/>
            <p:nvPr/>
          </p:nvGrpSpPr>
          <p:grpSpPr>
            <a:xfrm>
              <a:off x="3750475" y="2481850"/>
              <a:ext cx="85125" cy="51800"/>
              <a:chOff x="3750475" y="2481850"/>
              <a:chExt cx="85125" cy="51800"/>
            </a:xfrm>
          </p:grpSpPr>
          <p:sp>
            <p:nvSpPr>
              <p:cNvPr id="499" name="Google Shape;499;p36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rect b="b" l="l" r="r" t="t"/>
                <a:pathLst>
                  <a:path extrusionOk="0" h="1466" w="2596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36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rect b="b" l="l" r="r" t="t"/>
                <a:pathLst>
                  <a:path extrusionOk="0" h="2072" w="3405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</p:sp>
        </p:grpSp>
        <p:grpSp>
          <p:nvGrpSpPr>
            <p:cNvPr id="501" name="Google Shape;501;p36"/>
            <p:cNvGrpSpPr/>
            <p:nvPr/>
          </p:nvGrpSpPr>
          <p:grpSpPr>
            <a:xfrm>
              <a:off x="3627175" y="2432450"/>
              <a:ext cx="172100" cy="169075"/>
              <a:chOff x="3627175" y="2432450"/>
              <a:chExt cx="172100" cy="169075"/>
            </a:xfrm>
          </p:grpSpPr>
          <p:sp>
            <p:nvSpPr>
              <p:cNvPr id="502" name="Google Shape;502;p36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rect b="b" l="l" r="r" t="t"/>
                <a:pathLst>
                  <a:path extrusionOk="0" h="6278" w="6592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36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rect b="b" l="l" r="r" t="t"/>
                <a:pathLst>
                  <a:path extrusionOk="0" h="1762" w="2834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</p:sp>
          <p:sp>
            <p:nvSpPr>
              <p:cNvPr id="504" name="Google Shape;504;p36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rect b="b" l="l" r="r" t="t"/>
                <a:pathLst>
                  <a:path extrusionOk="0" h="3596" w="319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</p:sp>
        </p:grpSp>
        <p:grpSp>
          <p:nvGrpSpPr>
            <p:cNvPr id="505" name="Google Shape;505;p36"/>
            <p:cNvGrpSpPr/>
            <p:nvPr/>
          </p:nvGrpSpPr>
          <p:grpSpPr>
            <a:xfrm>
              <a:off x="3561536" y="2585450"/>
              <a:ext cx="61539" cy="99045"/>
              <a:chOff x="3561536" y="2585450"/>
              <a:chExt cx="61539" cy="99045"/>
            </a:xfrm>
          </p:grpSpPr>
          <p:sp>
            <p:nvSpPr>
              <p:cNvPr id="506" name="Google Shape;506;p36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rect b="b" l="l" r="r" t="t"/>
                <a:pathLst>
                  <a:path extrusionOk="0" h="3579" w="178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rect b="b" l="l" r="r" t="t"/>
                <a:pathLst>
                  <a:path extrusionOk="0" h="3738" w="1691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</p:sp>
        </p:grpSp>
        <p:grpSp>
          <p:nvGrpSpPr>
            <p:cNvPr id="508" name="Google Shape;508;p36"/>
            <p:cNvGrpSpPr/>
            <p:nvPr/>
          </p:nvGrpSpPr>
          <p:grpSpPr>
            <a:xfrm>
              <a:off x="3906325" y="1984500"/>
              <a:ext cx="156075" cy="262825"/>
              <a:chOff x="3906325" y="1984500"/>
              <a:chExt cx="156075" cy="262825"/>
            </a:xfrm>
          </p:grpSpPr>
          <p:sp>
            <p:nvSpPr>
              <p:cNvPr id="509" name="Google Shape;509;p36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rect b="b" l="l" r="r" t="t"/>
                <a:pathLst>
                  <a:path extrusionOk="0" h="4968" w="4033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</p:sp>
          <p:sp>
            <p:nvSpPr>
              <p:cNvPr id="510" name="Google Shape;510;p36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rect b="b" l="l" r="r" t="t"/>
                <a:pathLst>
                  <a:path extrusionOk="0" h="10295" w="5713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1" name="Google Shape;511;p36"/>
            <p:cNvGrpSpPr/>
            <p:nvPr/>
          </p:nvGrpSpPr>
          <p:grpSpPr>
            <a:xfrm>
              <a:off x="1397225" y="1637375"/>
              <a:ext cx="1401575" cy="1228250"/>
              <a:chOff x="1397225" y="1637375"/>
              <a:chExt cx="1401575" cy="1228250"/>
            </a:xfrm>
          </p:grpSpPr>
          <p:sp>
            <p:nvSpPr>
              <p:cNvPr id="512" name="Google Shape;512;p36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rect b="b" l="l" r="r" t="t"/>
                <a:pathLst>
                  <a:path extrusionOk="0" h="19889" w="29915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</p:sp>
          <p:grpSp>
            <p:nvGrpSpPr>
              <p:cNvPr id="513" name="Google Shape;513;p36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514" name="Google Shape;514;p36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rect b="b" l="l" r="r" t="t"/>
                  <a:pathLst>
                    <a:path extrusionOk="0" h="23770" w="27704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CADCD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5" name="Google Shape;515;p36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rect b="b" l="l" r="r" t="t"/>
                  <a:pathLst>
                    <a:path extrusionOk="0" h="19251" w="32642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CADCD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16" name="Google Shape;516;p36"/>
            <p:cNvGrpSpPr/>
            <p:nvPr/>
          </p:nvGrpSpPr>
          <p:grpSpPr>
            <a:xfrm>
              <a:off x="2605700" y="3152850"/>
              <a:ext cx="594125" cy="616250"/>
              <a:chOff x="2605700" y="3152850"/>
              <a:chExt cx="594125" cy="616250"/>
            </a:xfrm>
          </p:grpSpPr>
          <p:sp>
            <p:nvSpPr>
              <p:cNvPr id="517" name="Google Shape;517;p36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rect b="b" l="l" r="r" t="t"/>
                <a:pathLst>
                  <a:path extrusionOk="0" h="24650" w="15193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</p:sp>
          <p:sp>
            <p:nvSpPr>
              <p:cNvPr id="518" name="Google Shape;518;p36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rect b="b" l="l" r="r" t="t"/>
                <a:pathLst>
                  <a:path extrusionOk="0" h="23602" w="22682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2680375" y="3423800"/>
              <a:ext cx="182975" cy="761050"/>
              <a:chOff x="2680375" y="3423800"/>
              <a:chExt cx="182975" cy="761050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rect b="b" l="l" r="r" t="t"/>
                <a:pathLst>
                  <a:path extrusionOk="0" h="28155" w="6588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</p:sp>
          <p:sp>
            <p:nvSpPr>
              <p:cNvPr id="521" name="Google Shape;521;p36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rect b="b" l="l" r="r" t="t"/>
                <a:pathLst>
                  <a:path extrusionOk="0" h="26992" w="5483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2" name="Google Shape;522;p36"/>
            <p:cNvGrpSpPr/>
            <p:nvPr/>
          </p:nvGrpSpPr>
          <p:grpSpPr>
            <a:xfrm>
              <a:off x="3918000" y="3561900"/>
              <a:ext cx="236225" cy="207100"/>
              <a:chOff x="3918000" y="3561900"/>
              <a:chExt cx="236225" cy="207100"/>
            </a:xfrm>
          </p:grpSpPr>
          <p:sp>
            <p:nvSpPr>
              <p:cNvPr id="523" name="Google Shape;523;p36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rect b="b" l="l" r="r" t="t"/>
                <a:pathLst>
                  <a:path extrusionOk="0" h="6800" w="9137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</p:sp>
          <p:sp>
            <p:nvSpPr>
              <p:cNvPr id="524" name="Google Shape;524;p36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rect b="b" l="l" r="r" t="t"/>
                <a:pathLst>
                  <a:path extrusionOk="0" h="7973" w="9166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5" name="Google Shape;525;p36"/>
            <p:cNvSpPr/>
            <p:nvPr/>
          </p:nvSpPr>
          <p:spPr>
            <a:xfrm>
              <a:off x="2736350" y="2969700"/>
              <a:ext cx="39250" cy="12050"/>
            </a:xfrm>
            <a:custGeom>
              <a:rect b="b" l="l" r="r" t="t"/>
              <a:pathLst>
                <a:path extrusionOk="0" h="482" w="157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2668350" y="2948250"/>
              <a:ext cx="55475" cy="36625"/>
            </a:xfrm>
            <a:custGeom>
              <a:rect b="b" l="l" r="r" t="t"/>
              <a:pathLst>
                <a:path extrusionOk="0" h="1465" w="2219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2980100" y="1451675"/>
              <a:ext cx="608375" cy="778925"/>
            </a:xfrm>
            <a:custGeom>
              <a:rect b="b" l="l" r="r" t="t"/>
              <a:pathLst>
                <a:path extrusionOk="0" h="31157" w="24335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8" name="Google Shape;528;p36"/>
            <p:cNvGrpSpPr/>
            <p:nvPr/>
          </p:nvGrpSpPr>
          <p:grpSpPr>
            <a:xfrm>
              <a:off x="1922950" y="1410350"/>
              <a:ext cx="1252825" cy="1162875"/>
              <a:chOff x="1922950" y="1410350"/>
              <a:chExt cx="1252825" cy="1162875"/>
            </a:xfrm>
          </p:grpSpPr>
          <p:sp>
            <p:nvSpPr>
              <p:cNvPr id="529" name="Google Shape;529;p36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rect b="b" l="l" r="r" t="t"/>
                <a:pathLst>
                  <a:path extrusionOk="0" h="2637" w="2093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6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rect b="b" l="l" r="r" t="t"/>
                <a:pathLst>
                  <a:path extrusionOk="0" h="2177" w="922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rect b="b" l="l" r="r" t="t"/>
                <a:pathLst>
                  <a:path extrusionOk="0" h="1947" w="1926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rect b="b" l="l" r="r" t="t"/>
                <a:pathLst>
                  <a:path extrusionOk="0" h="5357" w="5838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rect b="b" l="l" r="r" t="t"/>
                <a:pathLst>
                  <a:path extrusionOk="0" h="1507" w="134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rect b="b" l="l" r="r" t="t"/>
                <a:pathLst>
                  <a:path extrusionOk="0" h="1047" w="1696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rect b="b" l="l" r="r" t="t"/>
                <a:pathLst>
                  <a:path extrusionOk="0" h="2428" w="4395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rect b="b" l="l" r="r" t="t"/>
                <a:pathLst>
                  <a:path extrusionOk="0" h="1299" w="1926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rect b="b" l="l" r="r" t="t"/>
                <a:pathLst>
                  <a:path extrusionOk="0" h="3537" w="5713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36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rect b="b" l="l" r="r" t="t"/>
                <a:pathLst>
                  <a:path extrusionOk="0" h="2700" w="2763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36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rect b="b" l="l" r="r" t="t"/>
                <a:pathLst>
                  <a:path extrusionOk="0" h="3516" w="2491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36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rect b="b" l="l" r="r" t="t"/>
                <a:pathLst>
                  <a:path extrusionOk="0" h="6341" w="3871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36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rect b="b" l="l" r="r" t="t"/>
                <a:pathLst>
                  <a:path extrusionOk="0" h="1926" w="1465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36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rect b="b" l="l" r="r" t="t"/>
                <a:pathLst>
                  <a:path extrusionOk="0" h="12095" w="15464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36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rect b="b" l="l" r="r" t="t"/>
                <a:pathLst>
                  <a:path extrusionOk="0" h="3955" w="3663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rect b="b" l="l" r="r" t="t"/>
                <a:pathLst>
                  <a:path extrusionOk="0" h="36555" w="42036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5" name="Google Shape;545;p36"/>
            <p:cNvSpPr/>
            <p:nvPr/>
          </p:nvSpPr>
          <p:spPr>
            <a:xfrm>
              <a:off x="2577325" y="2970225"/>
              <a:ext cx="32450" cy="13100"/>
            </a:xfrm>
            <a:custGeom>
              <a:rect b="b" l="l" r="r" t="t"/>
              <a:pathLst>
                <a:path extrusionOk="0" h="524" w="1298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2632250" y="2947725"/>
              <a:ext cx="41350" cy="29325"/>
            </a:xfrm>
            <a:custGeom>
              <a:rect b="b" l="l" r="r" t="t"/>
              <a:pathLst>
                <a:path extrusionOk="0" h="1173" w="1654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2485775" y="2895925"/>
              <a:ext cx="153825" cy="54950"/>
            </a:xfrm>
            <a:custGeom>
              <a:rect b="b" l="l" r="r" t="t"/>
              <a:pathLst>
                <a:path extrusionOk="0" h="2198" w="6153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2901125" y="4083350"/>
              <a:ext cx="39250" cy="22525"/>
            </a:xfrm>
            <a:custGeom>
              <a:rect b="b" l="l" r="r" t="t"/>
              <a:pathLst>
                <a:path extrusionOk="0" h="901" w="157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2506700" y="3102550"/>
              <a:ext cx="80075" cy="36650"/>
            </a:xfrm>
            <a:custGeom>
              <a:rect b="b" l="l" r="r" t="t"/>
              <a:pathLst>
                <a:path extrusionOk="0" h="1466" w="3203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2464350" y="3080075"/>
              <a:ext cx="48650" cy="45525"/>
            </a:xfrm>
            <a:custGeom>
              <a:rect b="b" l="l" r="r" t="t"/>
              <a:pathLst>
                <a:path extrusionOk="0" h="1821" w="1946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2438700" y="3020425"/>
              <a:ext cx="67500" cy="66975"/>
            </a:xfrm>
            <a:custGeom>
              <a:rect b="b" l="l" r="r" t="t"/>
              <a:pathLst>
                <a:path extrusionOk="0" h="2679" w="270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2416725" y="3006825"/>
              <a:ext cx="91575" cy="46050"/>
            </a:xfrm>
            <a:custGeom>
              <a:rect b="b" l="l" r="r" t="t"/>
              <a:pathLst>
                <a:path extrusionOk="0" h="1842" w="3663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2404175" y="3031950"/>
              <a:ext cx="36125" cy="20925"/>
            </a:xfrm>
            <a:custGeom>
              <a:rect b="b" l="l" r="r" t="t"/>
              <a:pathLst>
                <a:path extrusionOk="0" h="837" w="1445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2420400" y="2972825"/>
              <a:ext cx="16750" cy="36650"/>
            </a:xfrm>
            <a:custGeom>
              <a:rect b="b" l="l" r="r" t="t"/>
              <a:pathLst>
                <a:path extrusionOk="0" h="1466" w="67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2374900" y="2981200"/>
              <a:ext cx="59650" cy="62800"/>
            </a:xfrm>
            <a:custGeom>
              <a:rect b="b" l="l" r="r" t="t"/>
              <a:pathLst>
                <a:path extrusionOk="0" h="2512" w="2386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2050050" y="2725400"/>
              <a:ext cx="412225" cy="305525"/>
            </a:xfrm>
            <a:custGeom>
              <a:rect b="b" l="l" r="r" t="t"/>
              <a:pathLst>
                <a:path extrusionOk="0" h="12221" w="16489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2916800" y="3161675"/>
              <a:ext cx="40825" cy="58600"/>
            </a:xfrm>
            <a:custGeom>
              <a:rect b="b" l="l" r="r" t="t"/>
              <a:pathLst>
                <a:path extrusionOk="0" h="2344" w="1633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2866075" y="3155900"/>
              <a:ext cx="58075" cy="63325"/>
            </a:xfrm>
            <a:custGeom>
              <a:rect b="b" l="l" r="r" t="t"/>
              <a:pathLst>
                <a:path extrusionOk="0" h="2533" w="2323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2816900" y="3119825"/>
              <a:ext cx="72725" cy="109350"/>
            </a:xfrm>
            <a:custGeom>
              <a:rect b="b" l="l" r="r" t="t"/>
              <a:pathLst>
                <a:path extrusionOk="0" h="4374" w="2909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2646900" y="3064375"/>
              <a:ext cx="192000" cy="172650"/>
            </a:xfrm>
            <a:custGeom>
              <a:rect b="b" l="l" r="r" t="t"/>
              <a:pathLst>
                <a:path extrusionOk="0" h="6906" w="768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2561625" y="3060700"/>
              <a:ext cx="173700" cy="247450"/>
            </a:xfrm>
            <a:custGeom>
              <a:rect b="b" l="l" r="r" t="t"/>
              <a:pathLst>
                <a:path extrusionOk="0" h="9898" w="6948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2531825" y="3224950"/>
              <a:ext cx="85800" cy="94200"/>
            </a:xfrm>
            <a:custGeom>
              <a:rect b="b" l="l" r="r" t="t"/>
              <a:pathLst>
                <a:path extrusionOk="0" h="3768" w="3432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2527100" y="3246400"/>
              <a:ext cx="186250" cy="274650"/>
            </a:xfrm>
            <a:custGeom>
              <a:rect b="b" l="l" r="r" t="t"/>
              <a:pathLst>
                <a:path extrusionOk="0" h="10986" w="745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2700250" y="3389200"/>
              <a:ext cx="179975" cy="200900"/>
            </a:xfrm>
            <a:custGeom>
              <a:rect b="b" l="l" r="r" t="t"/>
              <a:pathLst>
                <a:path extrusionOk="0" h="8036" w="7199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2809050" y="3531500"/>
              <a:ext cx="123475" cy="130275"/>
            </a:xfrm>
            <a:custGeom>
              <a:rect b="b" l="l" r="r" t="t"/>
              <a:pathLst>
                <a:path extrusionOk="0" h="5211" w="4939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2884375" y="3700450"/>
              <a:ext cx="73250" cy="83200"/>
            </a:xfrm>
            <a:custGeom>
              <a:rect b="b" l="l" r="r" t="t"/>
              <a:pathLst>
                <a:path extrusionOk="0" h="3328" w="293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7" name="Google Shape;567;p36"/>
            <p:cNvGrpSpPr/>
            <p:nvPr/>
          </p:nvGrpSpPr>
          <p:grpSpPr>
            <a:xfrm>
              <a:off x="2711750" y="3572300"/>
              <a:ext cx="230725" cy="598425"/>
              <a:chOff x="2711750" y="3572300"/>
              <a:chExt cx="230725" cy="598425"/>
            </a:xfrm>
          </p:grpSpPr>
          <p:sp>
            <p:nvSpPr>
              <p:cNvPr id="568" name="Google Shape;568;p36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rect b="b" l="l" r="r" t="t"/>
                <a:pathLst>
                  <a:path extrusionOk="0" h="21552" w="9229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36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rect b="b" l="l" r="r" t="t"/>
                <a:pathLst>
                  <a:path extrusionOk="0" h="1444" w="2072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0" name="Google Shape;570;p36"/>
            <p:cNvSpPr/>
            <p:nvPr/>
          </p:nvSpPr>
          <p:spPr>
            <a:xfrm>
              <a:off x="5404100" y="2847275"/>
              <a:ext cx="26175" cy="61250"/>
            </a:xfrm>
            <a:custGeom>
              <a:rect b="b" l="l" r="r" t="t"/>
              <a:pathLst>
                <a:path extrusionOk="0" h="2450" w="1047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1" name="Google Shape;571;p36"/>
            <p:cNvGrpSpPr/>
            <p:nvPr/>
          </p:nvGrpSpPr>
          <p:grpSpPr>
            <a:xfrm>
              <a:off x="3781475" y="1624825"/>
              <a:ext cx="153300" cy="166375"/>
              <a:chOff x="3781475" y="1624825"/>
              <a:chExt cx="153300" cy="166375"/>
            </a:xfrm>
          </p:grpSpPr>
          <p:sp>
            <p:nvSpPr>
              <p:cNvPr id="572" name="Google Shape;572;p36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rect b="b" l="l" r="r" t="t"/>
                <a:pathLst>
                  <a:path extrusionOk="0" h="2428" w="3579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36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rect b="b" l="l" r="r" t="t"/>
                <a:pathLst>
                  <a:path extrusionOk="0" h="734" w="859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36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rect b="b" l="l" r="r" t="t"/>
                <a:pathLst>
                  <a:path extrusionOk="0" h="1737" w="1571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36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rect b="b" l="l" r="r" t="t"/>
                <a:pathLst>
                  <a:path extrusionOk="0" h="5651" w="4102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6" name="Google Shape;576;p36"/>
            <p:cNvSpPr/>
            <p:nvPr/>
          </p:nvSpPr>
          <p:spPr>
            <a:xfrm>
              <a:off x="5511350" y="2436650"/>
              <a:ext cx="175250" cy="307100"/>
            </a:xfrm>
            <a:custGeom>
              <a:rect b="b" l="l" r="r" t="t"/>
              <a:pathLst>
                <a:path extrusionOk="0" h="12284" w="701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5440200" y="2597250"/>
              <a:ext cx="60175" cy="83725"/>
            </a:xfrm>
            <a:custGeom>
              <a:rect b="b" l="l" r="r" t="t"/>
              <a:pathLst>
                <a:path extrusionOk="0" h="3349" w="2407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5410900" y="2501000"/>
              <a:ext cx="68550" cy="117725"/>
            </a:xfrm>
            <a:custGeom>
              <a:rect b="b" l="l" r="r" t="t"/>
              <a:pathLst>
                <a:path extrusionOk="0" h="4709" w="2742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4855375" y="2348250"/>
              <a:ext cx="444650" cy="209800"/>
            </a:xfrm>
            <a:custGeom>
              <a:rect b="b" l="l" r="r" t="t"/>
              <a:pathLst>
                <a:path extrusionOk="0" h="8392" w="17786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5730000" y="3287725"/>
              <a:ext cx="141250" cy="120875"/>
            </a:xfrm>
            <a:custGeom>
              <a:rect b="b" l="l" r="r" t="t"/>
              <a:pathLst>
                <a:path extrusionOk="0" h="4835" w="565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5413525" y="2961325"/>
              <a:ext cx="115100" cy="200900"/>
            </a:xfrm>
            <a:custGeom>
              <a:rect b="b" l="l" r="r" t="t"/>
              <a:pathLst>
                <a:path extrusionOk="0" h="8036" w="4604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5472625" y="3375600"/>
              <a:ext cx="56000" cy="29325"/>
            </a:xfrm>
            <a:custGeom>
              <a:rect b="b" l="l" r="r" t="t"/>
              <a:pathLst>
                <a:path extrusionOk="0" h="1173" w="224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3" name="Google Shape;583;p36"/>
            <p:cNvGrpSpPr/>
            <p:nvPr/>
          </p:nvGrpSpPr>
          <p:grpSpPr>
            <a:xfrm>
              <a:off x="5068275" y="3161675"/>
              <a:ext cx="664875" cy="222850"/>
              <a:chOff x="5068275" y="3161675"/>
              <a:chExt cx="664875" cy="222850"/>
            </a:xfrm>
          </p:grpSpPr>
          <p:sp>
            <p:nvSpPr>
              <p:cNvPr id="584" name="Google Shape;584;p36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rect b="b" l="l" r="r" t="t"/>
                <a:pathLst>
                  <a:path extrusionOk="0" h="4312" w="3871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36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rect b="b" l="l" r="r" t="t"/>
                <a:pathLst>
                  <a:path extrusionOk="0" h="5253" w="5818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36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rect b="b" l="l" r="r" t="t"/>
                <a:pathLst>
                  <a:path extrusionOk="0" h="5190" w="5734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36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rect b="b" l="l" r="r" t="t"/>
                <a:pathLst>
                  <a:path extrusionOk="0" h="8872" w="17242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8" name="Google Shape;588;p36"/>
            <p:cNvSpPr/>
            <p:nvPr/>
          </p:nvSpPr>
          <p:spPr>
            <a:xfrm>
              <a:off x="5139425" y="3145975"/>
              <a:ext cx="62800" cy="82150"/>
            </a:xfrm>
            <a:custGeom>
              <a:rect b="b" l="l" r="r" t="t"/>
              <a:pathLst>
                <a:path extrusionOk="0" h="3286" w="2512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5279075" y="3142825"/>
              <a:ext cx="137075" cy="92625"/>
            </a:xfrm>
            <a:custGeom>
              <a:rect b="b" l="l" r="r" t="t"/>
              <a:pathLst>
                <a:path extrusionOk="0" h="3705" w="5483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5150925" y="2887575"/>
              <a:ext cx="119300" cy="230700"/>
            </a:xfrm>
            <a:custGeom>
              <a:rect b="b" l="l" r="r" t="t"/>
              <a:pathLst>
                <a:path extrusionOk="0" h="9228" w="4772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5166625" y="3025150"/>
              <a:ext cx="75875" cy="65400"/>
            </a:xfrm>
            <a:custGeom>
              <a:rect b="b" l="l" r="r" t="t"/>
              <a:pathLst>
                <a:path extrusionOk="0" h="2616" w="3035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5123725" y="2903250"/>
              <a:ext cx="117200" cy="135525"/>
            </a:xfrm>
            <a:custGeom>
              <a:rect b="b" l="l" r="r" t="t"/>
              <a:pathLst>
                <a:path extrusionOk="0" h="5421" w="4688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5089200" y="2934650"/>
              <a:ext cx="121900" cy="227050"/>
            </a:xfrm>
            <a:custGeom>
              <a:rect b="b" l="l" r="r" t="t"/>
              <a:pathLst>
                <a:path extrusionOk="0" h="9082" w="4876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5009700" y="2810675"/>
              <a:ext cx="128175" cy="288250"/>
            </a:xfrm>
            <a:custGeom>
              <a:rect b="b" l="l" r="r" t="t"/>
              <a:pathLst>
                <a:path extrusionOk="0" h="11530" w="5127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4941700" y="2836825"/>
              <a:ext cx="74300" cy="95750"/>
            </a:xfrm>
            <a:custGeom>
              <a:rect b="b" l="l" r="r" t="t"/>
              <a:pathLst>
                <a:path extrusionOk="0" h="3830" w="2972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3787225" y="2293850"/>
              <a:ext cx="55475" cy="68025"/>
            </a:xfrm>
            <a:custGeom>
              <a:rect b="b" l="l" r="r" t="t"/>
              <a:pathLst>
                <a:path extrusionOk="0" h="2721" w="2219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3743300" y="1958025"/>
              <a:ext cx="290325" cy="337425"/>
            </a:xfrm>
            <a:custGeom>
              <a:rect b="b" l="l" r="r" t="t"/>
              <a:pathLst>
                <a:path extrusionOk="0" h="13497" w="11613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3823325" y="2021850"/>
              <a:ext cx="143875" cy="324875"/>
            </a:xfrm>
            <a:custGeom>
              <a:rect b="b" l="l" r="r" t="t"/>
              <a:pathLst>
                <a:path extrusionOk="0" h="12995" w="5755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3976075" y="2250975"/>
              <a:ext cx="57550" cy="52325"/>
            </a:xfrm>
            <a:custGeom>
              <a:rect b="b" l="l" r="r" t="t"/>
              <a:pathLst>
                <a:path extrusionOk="0" h="2093" w="2302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3949400" y="2288625"/>
              <a:ext cx="91550" cy="49725"/>
            </a:xfrm>
            <a:custGeom>
              <a:rect b="b" l="l" r="r" t="t"/>
              <a:pathLst>
                <a:path extrusionOk="0" h="1989" w="3662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3952525" y="2322625"/>
              <a:ext cx="71175" cy="52325"/>
            </a:xfrm>
            <a:custGeom>
              <a:rect b="b" l="l" r="r" t="t"/>
              <a:pathLst>
                <a:path extrusionOk="0" h="2093" w="2847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3986525" y="2326300"/>
              <a:ext cx="120875" cy="93650"/>
            </a:xfrm>
            <a:custGeom>
              <a:rect b="b" l="l" r="r" t="t"/>
              <a:pathLst>
                <a:path extrusionOk="0" h="3746" w="4835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3903350" y="2478500"/>
              <a:ext cx="83200" cy="53900"/>
            </a:xfrm>
            <a:custGeom>
              <a:rect b="b" l="l" r="r" t="t"/>
              <a:pathLst>
                <a:path extrusionOk="0" h="2156" w="3328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3910150" y="2462825"/>
              <a:ext cx="71700" cy="31400"/>
            </a:xfrm>
            <a:custGeom>
              <a:rect b="b" l="l" r="r" t="t"/>
              <a:pathLst>
                <a:path extrusionOk="0" h="1256" w="2868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3947825" y="2585750"/>
              <a:ext cx="27225" cy="52325"/>
            </a:xfrm>
            <a:custGeom>
              <a:rect b="b" l="l" r="r" t="t"/>
              <a:pathLst>
                <a:path extrusionOk="0" h="2093" w="1089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3934750" y="2566400"/>
              <a:ext cx="26175" cy="32975"/>
            </a:xfrm>
            <a:custGeom>
              <a:rect b="b" l="l" r="r" t="t"/>
              <a:pathLst>
                <a:path extrusionOk="0" h="1319" w="1047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3895525" y="2538675"/>
              <a:ext cx="54425" cy="47625"/>
            </a:xfrm>
            <a:custGeom>
              <a:rect b="b" l="l" r="r" t="t"/>
              <a:pathLst>
                <a:path extrusionOk="0" h="1905" w="2177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3865700" y="2510950"/>
              <a:ext cx="42400" cy="26700"/>
            </a:xfrm>
            <a:custGeom>
              <a:rect b="b" l="l" r="r" t="t"/>
              <a:pathLst>
                <a:path extrusionOk="0" h="1068" w="1696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3811300" y="2470650"/>
              <a:ext cx="99925" cy="48150"/>
            </a:xfrm>
            <a:custGeom>
              <a:rect b="b" l="l" r="r" t="t"/>
              <a:pathLst>
                <a:path extrusionOk="0" h="1926" w="3997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3867800" y="2355575"/>
              <a:ext cx="132350" cy="111450"/>
            </a:xfrm>
            <a:custGeom>
              <a:rect b="b" l="l" r="r" t="t"/>
              <a:pathLst>
                <a:path extrusionOk="0" h="4458" w="5294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3841625" y="2432475"/>
              <a:ext cx="105700" cy="46050"/>
            </a:xfrm>
            <a:custGeom>
              <a:rect b="b" l="l" r="r" t="t"/>
              <a:pathLst>
                <a:path extrusionOk="0" h="1842" w="4228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3759500" y="2356100"/>
              <a:ext cx="120350" cy="143875"/>
            </a:xfrm>
            <a:custGeom>
              <a:rect b="b" l="l" r="r" t="t"/>
              <a:pathLst>
                <a:path extrusionOk="0" h="5755" w="4814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3727600" y="2387500"/>
              <a:ext cx="51800" cy="47100"/>
            </a:xfrm>
            <a:custGeom>
              <a:rect b="b" l="l" r="r" t="t"/>
              <a:pathLst>
                <a:path extrusionOk="0" h="1884" w="2072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3722900" y="2426200"/>
              <a:ext cx="40825" cy="35075"/>
            </a:xfrm>
            <a:custGeom>
              <a:rect b="b" l="l" r="r" t="t"/>
              <a:pathLst>
                <a:path extrusionOk="0" h="1403" w="1633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3758475" y="2449750"/>
              <a:ext cx="9950" cy="14125"/>
            </a:xfrm>
            <a:custGeom>
              <a:rect b="b" l="l" r="r" t="t"/>
              <a:pathLst>
                <a:path extrusionOk="0" h="565" w="398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3552375" y="2346700"/>
              <a:ext cx="58075" cy="76900"/>
            </a:xfrm>
            <a:custGeom>
              <a:rect b="b" l="l" r="r" t="t"/>
              <a:pathLst>
                <a:path extrusionOk="0" h="3076" w="2323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7" name="Google Shape;617;p36"/>
            <p:cNvGrpSpPr/>
            <p:nvPr/>
          </p:nvGrpSpPr>
          <p:grpSpPr>
            <a:xfrm>
              <a:off x="3586375" y="2281300"/>
              <a:ext cx="125025" cy="175275"/>
              <a:chOff x="3586375" y="2281300"/>
              <a:chExt cx="125025" cy="175275"/>
            </a:xfrm>
          </p:grpSpPr>
          <p:sp>
            <p:nvSpPr>
              <p:cNvPr id="618" name="Google Shape;618;p36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rect b="b" l="l" r="r" t="t"/>
                <a:pathLst>
                  <a:path extrusionOk="0" h="7011" w="406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36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rect b="b" l="l" r="r" t="t"/>
                <a:pathLst>
                  <a:path extrusionOk="0" h="1005" w="1277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0" name="Google Shape;620;p36"/>
            <p:cNvSpPr/>
            <p:nvPr/>
          </p:nvSpPr>
          <p:spPr>
            <a:xfrm>
              <a:off x="4300900" y="3419025"/>
              <a:ext cx="109875" cy="205600"/>
            </a:xfrm>
            <a:custGeom>
              <a:rect b="b" l="l" r="r" t="t"/>
              <a:pathLst>
                <a:path extrusionOk="0" h="8224" w="4395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1" name="Google Shape;621;p36"/>
            <p:cNvGrpSpPr/>
            <p:nvPr/>
          </p:nvGrpSpPr>
          <p:grpSpPr>
            <a:xfrm>
              <a:off x="5298975" y="3412225"/>
              <a:ext cx="576450" cy="616225"/>
              <a:chOff x="5298975" y="3412225"/>
              <a:chExt cx="576450" cy="616225"/>
            </a:xfrm>
          </p:grpSpPr>
          <p:sp>
            <p:nvSpPr>
              <p:cNvPr id="622" name="Google Shape;622;p36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rect b="b" l="l" r="r" t="t"/>
                <a:pathLst>
                  <a:path extrusionOk="0" h="20611" w="23058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36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rect b="b" l="l" r="r" t="t"/>
                <a:pathLst>
                  <a:path extrusionOk="0" h="2847" w="2198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4" name="Google Shape;624;p36"/>
            <p:cNvGrpSpPr/>
            <p:nvPr/>
          </p:nvGrpSpPr>
          <p:grpSpPr>
            <a:xfrm>
              <a:off x="5952300" y="3852150"/>
              <a:ext cx="231225" cy="287200"/>
              <a:chOff x="5952300" y="3852150"/>
              <a:chExt cx="231225" cy="287200"/>
            </a:xfrm>
          </p:grpSpPr>
          <p:sp>
            <p:nvSpPr>
              <p:cNvPr id="625" name="Google Shape;625;p36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rect b="b" l="l" r="r" t="t"/>
                <a:pathLst>
                  <a:path extrusionOk="0" h="5713" w="5818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36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rect b="b" l="l" r="r" t="t"/>
                <a:pathLst>
                  <a:path extrusionOk="0" h="6843" w="3286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7" name="Google Shape;627;p36"/>
            <p:cNvSpPr/>
            <p:nvPr/>
          </p:nvSpPr>
          <p:spPr>
            <a:xfrm>
              <a:off x="3399625" y="2088800"/>
              <a:ext cx="127125" cy="77450"/>
            </a:xfrm>
            <a:custGeom>
              <a:rect b="b" l="l" r="r" t="t"/>
              <a:pathLst>
                <a:path extrusionOk="0" h="3098" w="5085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4616850" y="2275025"/>
              <a:ext cx="885625" cy="661225"/>
            </a:xfrm>
            <a:custGeom>
              <a:rect b="b" l="l" r="r" t="t"/>
              <a:pathLst>
                <a:path extrusionOk="0" h="26449" w="35425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5150925" y="2903250"/>
              <a:ext cx="1600" cy="2125"/>
            </a:xfrm>
            <a:custGeom>
              <a:rect b="b" l="l" r="r" t="t"/>
              <a:pathLst>
                <a:path extrusionOk="0" h="85" w="64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5134200" y="2918425"/>
              <a:ext cx="2625" cy="2650"/>
            </a:xfrm>
            <a:custGeom>
              <a:rect b="b" l="l" r="r" t="t"/>
              <a:pathLst>
                <a:path extrusionOk="0" h="106" w="105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4608475" y="2660550"/>
              <a:ext cx="5275" cy="1600"/>
            </a:xfrm>
            <a:custGeom>
              <a:rect b="b" l="l" r="r" t="t"/>
              <a:pathLst>
                <a:path extrusionOk="0" h="64" w="211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4302475" y="2310075"/>
              <a:ext cx="547700" cy="287725"/>
            </a:xfrm>
            <a:custGeom>
              <a:rect b="b" l="l" r="r" t="t"/>
              <a:pathLst>
                <a:path extrusionOk="0" h="11509" w="21908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4443200" y="2520875"/>
              <a:ext cx="231750" cy="144400"/>
            </a:xfrm>
            <a:custGeom>
              <a:rect b="b" l="l" r="r" t="t"/>
              <a:pathLst>
                <a:path extrusionOk="0" h="5776" w="927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4401875" y="2571100"/>
              <a:ext cx="207150" cy="130275"/>
            </a:xfrm>
            <a:custGeom>
              <a:rect b="b" l="l" r="r" t="t"/>
              <a:pathLst>
                <a:path extrusionOk="0" h="5211" w="8286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5" name="Google Shape;635;p36"/>
            <p:cNvGrpSpPr/>
            <p:nvPr/>
          </p:nvGrpSpPr>
          <p:grpSpPr>
            <a:xfrm>
              <a:off x="4842300" y="3099950"/>
              <a:ext cx="31425" cy="59650"/>
              <a:chOff x="4842300" y="3099950"/>
              <a:chExt cx="31425" cy="59650"/>
            </a:xfrm>
          </p:grpSpPr>
          <p:sp>
            <p:nvSpPr>
              <p:cNvPr id="636" name="Google Shape;636;p36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rect b="b" l="l" r="r" t="t"/>
                <a:pathLst>
                  <a:path extrusionOk="0" h="273" w="85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36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rect b="b" l="l" r="r" t="t"/>
                <a:pathLst>
                  <a:path extrusionOk="0" h="2135" w="1257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36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rect b="b" l="l" r="r" t="t"/>
                <a:pathLst>
                  <a:path extrusionOk="0" h="189" w="21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36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rect b="b" l="l" r="r" t="t"/>
                <a:pathLst>
                  <a:path extrusionOk="0" h="252" w="315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0" name="Google Shape;640;p36"/>
            <p:cNvSpPr/>
            <p:nvPr/>
          </p:nvSpPr>
          <p:spPr>
            <a:xfrm>
              <a:off x="4663400" y="2731150"/>
              <a:ext cx="405425" cy="396025"/>
            </a:xfrm>
            <a:custGeom>
              <a:rect b="b" l="l" r="r" t="t"/>
              <a:pathLst>
                <a:path extrusionOk="0" h="15841" w="16217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4822425" y="2778250"/>
              <a:ext cx="119300" cy="63825"/>
            </a:xfrm>
            <a:custGeom>
              <a:rect b="b" l="l" r="r" t="t"/>
              <a:pathLst>
                <a:path extrusionOk="0" h="2553" w="4772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4547800" y="2671000"/>
              <a:ext cx="200375" cy="220775"/>
            </a:xfrm>
            <a:custGeom>
              <a:rect b="b" l="l" r="r" t="t"/>
              <a:pathLst>
                <a:path extrusionOk="0" h="8831" w="8015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4533150" y="2640675"/>
              <a:ext cx="191475" cy="159550"/>
            </a:xfrm>
            <a:custGeom>
              <a:rect b="b" l="l" r="r" t="t"/>
              <a:pathLst>
                <a:path extrusionOk="0" h="6382" w="7659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3978150" y="2401100"/>
              <a:ext cx="237525" cy="148050"/>
            </a:xfrm>
            <a:custGeom>
              <a:rect b="b" l="l" r="r" t="t"/>
              <a:pathLst>
                <a:path extrusionOk="0" h="5922" w="9501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4036750" y="2474325"/>
              <a:ext cx="49725" cy="55475"/>
            </a:xfrm>
            <a:custGeom>
              <a:rect b="b" l="l" r="r" t="t"/>
              <a:pathLst>
                <a:path extrusionOk="0" h="2219" w="1989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3957250" y="2483750"/>
              <a:ext cx="127650" cy="81625"/>
            </a:xfrm>
            <a:custGeom>
              <a:rect b="b" l="l" r="r" t="t"/>
              <a:pathLst>
                <a:path extrusionOk="0" h="3265" w="5106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3989150" y="2555400"/>
              <a:ext cx="83725" cy="52850"/>
            </a:xfrm>
            <a:custGeom>
              <a:rect b="b" l="l" r="r" t="t"/>
              <a:pathLst>
                <a:path extrusionOk="0" h="2114" w="3349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8" name="Google Shape;648;p36"/>
            <p:cNvGrpSpPr/>
            <p:nvPr/>
          </p:nvGrpSpPr>
          <p:grpSpPr>
            <a:xfrm>
              <a:off x="3866750" y="2520350"/>
              <a:ext cx="78475" cy="60700"/>
              <a:chOff x="3866750" y="2520350"/>
              <a:chExt cx="78475" cy="60700"/>
            </a:xfrm>
          </p:grpSpPr>
          <p:sp>
            <p:nvSpPr>
              <p:cNvPr id="649" name="Google Shape;649;p36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rect b="b" l="l" r="r" t="t"/>
                <a:pathLst>
                  <a:path extrusionOk="0" h="252" w="189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6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rect b="b" l="l" r="r" t="t"/>
                <a:pathLst>
                  <a:path extrusionOk="0" h="127" w="106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36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rect b="b" l="l" r="r" t="t"/>
                <a:pathLst>
                  <a:path extrusionOk="0" h="2428" w="3139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36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rect b="b" l="l" r="r" t="t"/>
                <a:pathLst>
                  <a:path extrusionOk="0" h="210" w="147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53" name="Google Shape;653;p36"/>
            <p:cNvSpPr/>
            <p:nvPr/>
          </p:nvSpPr>
          <p:spPr>
            <a:xfrm>
              <a:off x="3799775" y="2577900"/>
              <a:ext cx="14675" cy="29325"/>
            </a:xfrm>
            <a:custGeom>
              <a:rect b="b" l="l" r="r" t="t"/>
              <a:pathLst>
                <a:path extrusionOk="0" h="1173" w="587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3567525" y="2564825"/>
              <a:ext cx="160625" cy="134450"/>
            </a:xfrm>
            <a:custGeom>
              <a:rect b="b" l="l" r="r" t="t"/>
              <a:pathLst>
                <a:path extrusionOk="0" h="5378" w="6425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4298300" y="2628625"/>
              <a:ext cx="25125" cy="19925"/>
            </a:xfrm>
            <a:custGeom>
              <a:rect b="b" l="l" r="r" t="t"/>
              <a:pathLst>
                <a:path extrusionOk="0" h="797" w="1005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4292025" y="2631250"/>
              <a:ext cx="295050" cy="237500"/>
            </a:xfrm>
            <a:custGeom>
              <a:rect b="b" l="l" r="r" t="t"/>
              <a:pathLst>
                <a:path extrusionOk="0" h="9500" w="11802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4277375" y="2602475"/>
              <a:ext cx="51800" cy="43975"/>
            </a:xfrm>
            <a:custGeom>
              <a:rect b="b" l="l" r="r" t="t"/>
              <a:pathLst>
                <a:path extrusionOk="0" h="1759" w="2072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4044600" y="2592025"/>
              <a:ext cx="260525" cy="107250"/>
            </a:xfrm>
            <a:custGeom>
              <a:rect b="b" l="l" r="r" t="t"/>
              <a:pathLst>
                <a:path extrusionOk="0" h="4290" w="10421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4041450" y="2592550"/>
              <a:ext cx="39775" cy="35075"/>
            </a:xfrm>
            <a:custGeom>
              <a:rect b="b" l="l" r="r" t="t"/>
              <a:pathLst>
                <a:path extrusionOk="0" h="1403" w="1591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4231325" y="2673625"/>
              <a:ext cx="139700" cy="134450"/>
            </a:xfrm>
            <a:custGeom>
              <a:rect b="b" l="l" r="r" t="t"/>
              <a:pathLst>
                <a:path extrusionOk="0" h="5378" w="5588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4345375" y="2791325"/>
              <a:ext cx="25125" cy="25650"/>
            </a:xfrm>
            <a:custGeom>
              <a:rect b="b" l="l" r="r" t="t"/>
              <a:pathLst>
                <a:path extrusionOk="0" h="1026" w="1005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4136125" y="2704475"/>
              <a:ext cx="32475" cy="18350"/>
            </a:xfrm>
            <a:custGeom>
              <a:rect b="b" l="l" r="r" t="t"/>
              <a:pathLst>
                <a:path extrusionOk="0" h="734" w="1299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4184250" y="2677275"/>
              <a:ext cx="90000" cy="80075"/>
            </a:xfrm>
            <a:custGeom>
              <a:rect b="b" l="l" r="r" t="t"/>
              <a:pathLst>
                <a:path extrusionOk="0" h="3203" w="360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4165950" y="2741625"/>
              <a:ext cx="22000" cy="63850"/>
            </a:xfrm>
            <a:custGeom>
              <a:rect b="b" l="l" r="r" t="t"/>
              <a:pathLst>
                <a:path extrusionOk="0" h="2554" w="88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4185300" y="2741625"/>
              <a:ext cx="5775" cy="13100"/>
            </a:xfrm>
            <a:custGeom>
              <a:rect b="b" l="l" r="r" t="t"/>
              <a:pathLst>
                <a:path extrusionOk="0" h="524" w="231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4179025" y="2755750"/>
              <a:ext cx="7875" cy="18325"/>
            </a:xfrm>
            <a:custGeom>
              <a:rect b="b" l="l" r="r" t="t"/>
              <a:pathLst>
                <a:path extrusionOk="0" h="733" w="315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4179025" y="2721750"/>
              <a:ext cx="18850" cy="23550"/>
            </a:xfrm>
            <a:custGeom>
              <a:rect b="b" l="l" r="r" t="t"/>
              <a:pathLst>
                <a:path extrusionOk="0" h="942" w="754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4180075" y="2740050"/>
              <a:ext cx="58075" cy="71700"/>
            </a:xfrm>
            <a:custGeom>
              <a:rect b="b" l="l" r="r" t="t"/>
              <a:pathLst>
                <a:path extrusionOk="0" h="2868" w="2323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4179025" y="2758875"/>
              <a:ext cx="299225" cy="252175"/>
            </a:xfrm>
            <a:custGeom>
              <a:rect b="b" l="l" r="r" t="t"/>
              <a:pathLst>
                <a:path extrusionOk="0" h="10087" w="11969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4409700" y="2852525"/>
              <a:ext cx="11025" cy="24075"/>
            </a:xfrm>
            <a:custGeom>
              <a:rect b="b" l="l" r="r" t="t"/>
              <a:pathLst>
                <a:path extrusionOk="0" h="963" w="441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4421225" y="2854100"/>
              <a:ext cx="69075" cy="54425"/>
            </a:xfrm>
            <a:custGeom>
              <a:rect b="b" l="l" r="r" t="t"/>
              <a:pathLst>
                <a:path extrusionOk="0" h="2177" w="2763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4434300" y="2866125"/>
              <a:ext cx="108300" cy="133400"/>
            </a:xfrm>
            <a:custGeom>
              <a:rect b="b" l="l" r="r" t="t"/>
              <a:pathLst>
                <a:path extrusionOk="0" h="5336" w="4332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4483475" y="2847275"/>
              <a:ext cx="5775" cy="13125"/>
            </a:xfrm>
            <a:custGeom>
              <a:rect b="b" l="l" r="r" t="t"/>
              <a:pathLst>
                <a:path extrusionOk="0" h="525" w="231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4300375" y="2959750"/>
              <a:ext cx="153825" cy="99925"/>
            </a:xfrm>
            <a:custGeom>
              <a:rect b="b" l="l" r="r" t="t"/>
              <a:pathLst>
                <a:path extrusionOk="0" h="3997" w="6153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4035700" y="2769350"/>
              <a:ext cx="180500" cy="151725"/>
            </a:xfrm>
            <a:custGeom>
              <a:rect b="b" l="l" r="r" t="t"/>
              <a:pathLst>
                <a:path extrusionOk="0" h="6069" w="722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4003800" y="2919475"/>
              <a:ext cx="238550" cy="273600"/>
            </a:xfrm>
            <a:custGeom>
              <a:rect b="b" l="l" r="r" t="t"/>
              <a:pathLst>
                <a:path extrusionOk="0" h="10944" w="9542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4166475" y="3025650"/>
              <a:ext cx="219725" cy="166900"/>
            </a:xfrm>
            <a:custGeom>
              <a:rect b="b" l="l" r="r" t="t"/>
              <a:pathLst>
                <a:path extrusionOk="0" h="6676" w="8789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4213550" y="2979100"/>
              <a:ext cx="96800" cy="85825"/>
            </a:xfrm>
            <a:custGeom>
              <a:rect b="b" l="l" r="r" t="t"/>
              <a:pathLst>
                <a:path extrusionOk="0" h="3433" w="3872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4292025" y="3059150"/>
              <a:ext cx="21975" cy="26175"/>
            </a:xfrm>
            <a:custGeom>
              <a:rect b="b" l="l" r="r" t="t"/>
              <a:pathLst>
                <a:path extrusionOk="0" h="1047" w="879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4282600" y="3069600"/>
              <a:ext cx="148050" cy="196175"/>
            </a:xfrm>
            <a:custGeom>
              <a:rect b="b" l="l" r="r" t="t"/>
              <a:pathLst>
                <a:path extrusionOk="0" h="7847" w="5922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4175375" y="3163750"/>
              <a:ext cx="121375" cy="147025"/>
            </a:xfrm>
            <a:custGeom>
              <a:rect b="b" l="l" r="r" t="t"/>
              <a:pathLst>
                <a:path extrusionOk="0" h="5881" w="4855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4145025" y="3258950"/>
              <a:ext cx="11000" cy="25"/>
            </a:xfrm>
            <a:custGeom>
              <a:rect b="b" l="l" r="r" t="t"/>
              <a:pathLst>
                <a:path extrusionOk="0" h="1" w="44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4115200" y="3182075"/>
              <a:ext cx="83725" cy="82675"/>
            </a:xfrm>
            <a:custGeom>
              <a:rect b="b" l="l" r="r" t="t"/>
              <a:pathLst>
                <a:path extrusionOk="0" h="3307" w="3349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3898125" y="3081625"/>
              <a:ext cx="188350" cy="127150"/>
            </a:xfrm>
            <a:custGeom>
              <a:rect b="b" l="l" r="r" t="t"/>
              <a:pathLst>
                <a:path extrusionOk="0" h="5086" w="7534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3821225" y="2747900"/>
              <a:ext cx="223400" cy="207700"/>
            </a:xfrm>
            <a:custGeom>
              <a:rect b="b" l="l" r="r" t="t"/>
              <a:pathLst>
                <a:path extrusionOk="0" h="8308" w="8936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3792975" y="2679900"/>
              <a:ext cx="57050" cy="111450"/>
            </a:xfrm>
            <a:custGeom>
              <a:rect b="b" l="l" r="r" t="t"/>
              <a:pathLst>
                <a:path extrusionOk="0" h="4458" w="2282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3568575" y="2683550"/>
              <a:ext cx="289825" cy="280400"/>
            </a:xfrm>
            <a:custGeom>
              <a:rect b="b" l="l" r="r" t="t"/>
              <a:pathLst>
                <a:path extrusionOk="0" h="11216" w="11593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3511050" y="2702400"/>
              <a:ext cx="167400" cy="132350"/>
            </a:xfrm>
            <a:custGeom>
              <a:rect b="b" l="l" r="r" t="t"/>
              <a:pathLst>
                <a:path extrusionOk="0" h="5294" w="6696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3450875" y="2834200"/>
              <a:ext cx="118775" cy="95225"/>
            </a:xfrm>
            <a:custGeom>
              <a:rect b="b" l="l" r="r" t="t"/>
              <a:pathLst>
                <a:path extrusionOk="0" h="3809" w="4751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3450375" y="2838400"/>
              <a:ext cx="170550" cy="187800"/>
            </a:xfrm>
            <a:custGeom>
              <a:rect b="b" l="l" r="r" t="t"/>
              <a:pathLst>
                <a:path extrusionOk="0" h="7512" w="6822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3518375" y="2873975"/>
              <a:ext cx="235400" cy="218150"/>
            </a:xfrm>
            <a:custGeom>
              <a:rect b="b" l="l" r="r" t="t"/>
              <a:pathLst>
                <a:path extrusionOk="0" h="8726" w="9416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3617750" y="3020950"/>
              <a:ext cx="108825" cy="79025"/>
            </a:xfrm>
            <a:custGeom>
              <a:rect b="b" l="l" r="r" t="t"/>
              <a:pathLst>
                <a:path extrusionOk="0" h="3161" w="4353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3442525" y="2997925"/>
              <a:ext cx="93125" cy="68050"/>
            </a:xfrm>
            <a:custGeom>
              <a:rect b="b" l="l" r="r" t="t"/>
              <a:pathLst>
                <a:path extrusionOk="0" h="2722" w="3725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3452975" y="3056525"/>
              <a:ext cx="44500" cy="26700"/>
            </a:xfrm>
            <a:custGeom>
              <a:rect b="b" l="l" r="r" t="t"/>
              <a:pathLst>
                <a:path extrusionOk="0" h="1068" w="178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95" name="Google Shape;695;p36"/>
            <p:cNvGrpSpPr/>
            <p:nvPr/>
          </p:nvGrpSpPr>
          <p:grpSpPr>
            <a:xfrm>
              <a:off x="3450375" y="3038225"/>
              <a:ext cx="132875" cy="99400"/>
              <a:chOff x="3450375" y="3038225"/>
              <a:chExt cx="132875" cy="99400"/>
            </a:xfrm>
          </p:grpSpPr>
          <p:sp>
            <p:nvSpPr>
              <p:cNvPr id="696" name="Google Shape;696;p36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rect b="b" l="l" r="r" t="t"/>
                <a:pathLst>
                  <a:path extrusionOk="0" h="545" w="1842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6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rect b="b" l="l" r="r" t="t"/>
                <a:pathLst>
                  <a:path extrusionOk="0" h="3244" w="4081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CA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8" name="Google Shape;698;p36"/>
            <p:cNvSpPr/>
            <p:nvPr/>
          </p:nvSpPr>
          <p:spPr>
            <a:xfrm>
              <a:off x="3503200" y="3095750"/>
              <a:ext cx="40300" cy="48150"/>
            </a:xfrm>
            <a:custGeom>
              <a:rect b="b" l="l" r="r" t="t"/>
              <a:pathLst>
                <a:path extrusionOk="0" h="1926" w="1612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3529350" y="3117725"/>
              <a:ext cx="58600" cy="62800"/>
            </a:xfrm>
            <a:custGeom>
              <a:rect b="b" l="l" r="r" t="t"/>
              <a:pathLst>
                <a:path extrusionOk="0" h="2512" w="2344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3570150" y="3086875"/>
              <a:ext cx="89475" cy="94175"/>
            </a:xfrm>
            <a:custGeom>
              <a:rect b="b" l="l" r="r" t="t"/>
              <a:pathLst>
                <a:path extrusionOk="0" h="3767" w="3579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3647050" y="3079025"/>
              <a:ext cx="61225" cy="95750"/>
            </a:xfrm>
            <a:custGeom>
              <a:rect b="b" l="l" r="r" t="t"/>
              <a:pathLst>
                <a:path extrusionOk="0" h="3830" w="2449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3689950" y="3079025"/>
              <a:ext cx="29300" cy="77950"/>
            </a:xfrm>
            <a:custGeom>
              <a:rect b="b" l="l" r="r" t="t"/>
              <a:pathLst>
                <a:path extrusionOk="0" h="3118" w="1172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3705625" y="3059150"/>
              <a:ext cx="45025" cy="94175"/>
            </a:xfrm>
            <a:custGeom>
              <a:rect b="b" l="l" r="r" t="t"/>
              <a:pathLst>
                <a:path extrusionOk="0" h="3767" w="1801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3881925" y="2896975"/>
              <a:ext cx="150650" cy="239600"/>
            </a:xfrm>
            <a:custGeom>
              <a:rect b="b" l="l" r="r" t="t"/>
              <a:pathLst>
                <a:path extrusionOk="0" h="9584" w="6026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3863600" y="3051825"/>
              <a:ext cx="4725" cy="2625"/>
            </a:xfrm>
            <a:custGeom>
              <a:rect b="b" l="l" r="r" t="t"/>
              <a:pathLst>
                <a:path extrusionOk="0" h="105" w="189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3695700" y="2900125"/>
              <a:ext cx="220250" cy="171075"/>
            </a:xfrm>
            <a:custGeom>
              <a:rect b="b" l="l" r="r" t="t"/>
              <a:pathLst>
                <a:path extrusionOk="0" h="6843" w="881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3732825" y="3041350"/>
              <a:ext cx="165325" cy="141775"/>
            </a:xfrm>
            <a:custGeom>
              <a:rect b="b" l="l" r="r" t="t"/>
              <a:pathLst>
                <a:path extrusionOk="0" h="5671" w="6613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813400" y="3053900"/>
              <a:ext cx="109850" cy="164800"/>
            </a:xfrm>
            <a:custGeom>
              <a:rect b="b" l="l" r="r" t="t"/>
              <a:pathLst>
                <a:path extrusionOk="0" h="6592" w="4394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813900" y="3211875"/>
              <a:ext cx="82675" cy="89475"/>
            </a:xfrm>
            <a:custGeom>
              <a:rect b="b" l="l" r="r" t="t"/>
              <a:pathLst>
                <a:path extrusionOk="0" h="3579" w="3307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3821750" y="3213450"/>
              <a:ext cx="29325" cy="18850"/>
            </a:xfrm>
            <a:custGeom>
              <a:rect b="b" l="l" r="r" t="t"/>
              <a:pathLst>
                <a:path extrusionOk="0" h="754" w="1173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3848425" y="3188875"/>
              <a:ext cx="110925" cy="129750"/>
            </a:xfrm>
            <a:custGeom>
              <a:rect b="b" l="l" r="r" t="t"/>
              <a:pathLst>
                <a:path extrusionOk="0" h="5190" w="4437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3860475" y="3308125"/>
              <a:ext cx="15700" cy="21475"/>
            </a:xfrm>
            <a:custGeom>
              <a:rect b="b" l="l" r="r" t="t"/>
              <a:pathLst>
                <a:path extrusionOk="0" h="859" w="628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4111550" y="3257925"/>
              <a:ext cx="161650" cy="164775"/>
            </a:xfrm>
            <a:custGeom>
              <a:rect b="b" l="l" r="r" t="t"/>
              <a:pathLst>
                <a:path extrusionOk="0" h="6591" w="6466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4106850" y="3261050"/>
              <a:ext cx="29300" cy="24100"/>
            </a:xfrm>
            <a:custGeom>
              <a:rect b="b" l="l" r="r" t="t"/>
              <a:pathLst>
                <a:path extrusionOk="0" h="964" w="1172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4106850" y="3275175"/>
              <a:ext cx="28775" cy="35075"/>
            </a:xfrm>
            <a:custGeom>
              <a:rect b="b" l="l" r="r" t="t"/>
              <a:pathLst>
                <a:path extrusionOk="0" h="1403" w="1151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3862550" y="3166900"/>
              <a:ext cx="275700" cy="273075"/>
            </a:xfrm>
            <a:custGeom>
              <a:rect b="b" l="l" r="r" t="t"/>
              <a:pathLst>
                <a:path extrusionOk="0" h="10923" w="11028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4159150" y="3380850"/>
              <a:ext cx="46050" cy="116150"/>
            </a:xfrm>
            <a:custGeom>
              <a:rect b="b" l="l" r="r" t="t"/>
              <a:pathLst>
                <a:path extrusionOk="0" h="4646" w="1842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4001175" y="3363575"/>
              <a:ext cx="170550" cy="145450"/>
            </a:xfrm>
            <a:custGeom>
              <a:rect b="b" l="l" r="r" t="t"/>
              <a:pathLst>
                <a:path extrusionOk="0" h="5818" w="6822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3852625" y="3330100"/>
              <a:ext cx="181000" cy="178925"/>
            </a:xfrm>
            <a:custGeom>
              <a:rect b="b" l="l" r="r" t="t"/>
              <a:pathLst>
                <a:path extrusionOk="0" h="7157" w="724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4046675" y="3472375"/>
              <a:ext cx="113025" cy="103075"/>
            </a:xfrm>
            <a:custGeom>
              <a:rect b="b" l="l" r="r" t="t"/>
              <a:pathLst>
                <a:path extrusionOk="0" h="4123" w="4521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968750" y="3504300"/>
              <a:ext cx="135500" cy="135500"/>
            </a:xfrm>
            <a:custGeom>
              <a:rect b="b" l="l" r="r" t="t"/>
              <a:pathLst>
                <a:path extrusionOk="0" h="5420" w="542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853150" y="3491725"/>
              <a:ext cx="193550" cy="182075"/>
            </a:xfrm>
            <a:custGeom>
              <a:rect b="b" l="l" r="r" t="t"/>
              <a:pathLst>
                <a:path extrusionOk="0" h="7283" w="7742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4123050" y="3397575"/>
              <a:ext cx="150675" cy="242750"/>
            </a:xfrm>
            <a:custGeom>
              <a:rect b="b" l="l" r="r" t="t"/>
              <a:pathLst>
                <a:path extrusionOk="0" h="9710" w="6027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4120450" y="3622500"/>
              <a:ext cx="20950" cy="23575"/>
            </a:xfrm>
            <a:custGeom>
              <a:rect b="b" l="l" r="r" t="t"/>
              <a:pathLst>
                <a:path extrusionOk="0" h="943" w="838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64475" y="3669050"/>
              <a:ext cx="33500" cy="31425"/>
            </a:xfrm>
            <a:custGeom>
              <a:rect b="b" l="l" r="r" t="t"/>
              <a:pathLst>
                <a:path extrusionOk="0" h="1257" w="134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4697400" y="2660025"/>
              <a:ext cx="105175" cy="86850"/>
            </a:xfrm>
            <a:custGeom>
              <a:rect b="b" l="l" r="r" t="t"/>
              <a:pathLst>
                <a:path extrusionOk="0" h="3474" w="4207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4697400" y="2660025"/>
              <a:ext cx="105175" cy="86850"/>
            </a:xfrm>
            <a:custGeom>
              <a:rect b="b" l="l" r="r" t="t"/>
              <a:pathLst>
                <a:path extrusionOk="0" h="3474" w="4207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252775" y="2586800"/>
              <a:ext cx="70650" cy="19900"/>
            </a:xfrm>
            <a:custGeom>
              <a:rect b="b" l="l" r="r" t="t"/>
              <a:pathLst>
                <a:path extrusionOk="0" h="796" w="2826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4298825" y="2603000"/>
              <a:ext cx="2625" cy="2650"/>
            </a:xfrm>
            <a:custGeom>
              <a:rect b="b" l="l" r="r" t="t"/>
              <a:pathLst>
                <a:path extrusionOk="0" fill="none" h="106" w="105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CADCDC"/>
            </a:solidFill>
            <a:ln cap="rnd" cmpd="sng" w="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4949025" y="2811200"/>
              <a:ext cx="44475" cy="26175"/>
            </a:xfrm>
            <a:custGeom>
              <a:rect b="b" l="l" r="r" t="t"/>
              <a:pathLst>
                <a:path extrusionOk="0" h="1047" w="1779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3967175" y="2589925"/>
              <a:ext cx="35075" cy="29850"/>
            </a:xfrm>
            <a:custGeom>
              <a:rect b="b" l="l" r="r" t="t"/>
              <a:pathLst>
                <a:path extrusionOk="0" h="1194" w="1403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3938400" y="2522975"/>
              <a:ext cx="58625" cy="76925"/>
            </a:xfrm>
            <a:custGeom>
              <a:rect b="b" l="l" r="r" t="t"/>
              <a:pathLst>
                <a:path extrusionOk="0" h="3077" w="2345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3" name="Google Shape;733;p36"/>
          <p:cNvSpPr/>
          <p:nvPr/>
        </p:nvSpPr>
        <p:spPr>
          <a:xfrm>
            <a:off x="7943850" y="2971800"/>
            <a:ext cx="95400" cy="9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36"/>
          <p:cNvSpPr/>
          <p:nvPr/>
        </p:nvSpPr>
        <p:spPr>
          <a:xfrm>
            <a:off x="5067300" y="2809875"/>
            <a:ext cx="95400" cy="9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36"/>
          <p:cNvSpPr/>
          <p:nvPr/>
        </p:nvSpPr>
        <p:spPr>
          <a:xfrm>
            <a:off x="5286300" y="1571625"/>
            <a:ext cx="95400" cy="9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36"/>
          <p:cNvSpPr/>
          <p:nvPr/>
        </p:nvSpPr>
        <p:spPr>
          <a:xfrm>
            <a:off x="7191300" y="1438275"/>
            <a:ext cx="95400" cy="9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6"/>
          <p:cNvSpPr/>
          <p:nvPr/>
        </p:nvSpPr>
        <p:spPr>
          <a:xfrm>
            <a:off x="5600700" y="3334100"/>
            <a:ext cx="162000" cy="1614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6"/>
          <p:cNvSpPr/>
          <p:nvPr/>
        </p:nvSpPr>
        <p:spPr>
          <a:xfrm>
            <a:off x="4524375" y="1838675"/>
            <a:ext cx="162000" cy="1614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36"/>
          <p:cNvSpPr/>
          <p:nvPr/>
        </p:nvSpPr>
        <p:spPr>
          <a:xfrm>
            <a:off x="6553200" y="3381725"/>
            <a:ext cx="162000" cy="1614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36"/>
          <p:cNvSpPr/>
          <p:nvPr/>
        </p:nvSpPr>
        <p:spPr>
          <a:xfrm>
            <a:off x="8124825" y="3381725"/>
            <a:ext cx="162000" cy="1614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36"/>
          <p:cNvSpPr/>
          <p:nvPr/>
        </p:nvSpPr>
        <p:spPr>
          <a:xfrm>
            <a:off x="6457800" y="1871825"/>
            <a:ext cx="95400" cy="9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36"/>
          <p:cNvSpPr/>
          <p:nvPr/>
        </p:nvSpPr>
        <p:spPr>
          <a:xfrm>
            <a:off x="6048000" y="2325374"/>
            <a:ext cx="352800" cy="3513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6"/>
          <p:cNvSpPr/>
          <p:nvPr/>
        </p:nvSpPr>
        <p:spPr>
          <a:xfrm>
            <a:off x="7286700" y="2087249"/>
            <a:ext cx="352800" cy="3513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6"/>
          <p:cNvSpPr/>
          <p:nvPr/>
        </p:nvSpPr>
        <p:spPr>
          <a:xfrm>
            <a:off x="5067300" y="2062649"/>
            <a:ext cx="352800" cy="3513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36"/>
          <p:cNvSpPr/>
          <p:nvPr/>
        </p:nvSpPr>
        <p:spPr>
          <a:xfrm>
            <a:off x="1162050" y="2396099"/>
            <a:ext cx="352800" cy="351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36"/>
          <p:cNvSpPr txBox="1"/>
          <p:nvPr>
            <p:ph idx="4294967295" type="subTitle"/>
          </p:nvPr>
        </p:nvSpPr>
        <p:spPr>
          <a:xfrm>
            <a:off x="1733550" y="2106900"/>
            <a:ext cx="1724100" cy="9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Despite being red, Mars is actually a cold place. It’s full of iron oxide dust,</a:t>
            </a:r>
            <a:r>
              <a:rPr lang="en" sz="900"/>
              <a:t> which gives</a:t>
            </a:r>
            <a:r>
              <a:rPr lang="en" sz="900"/>
              <a:t> the planet its reddish cast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900"/>
          </a:p>
        </p:txBody>
      </p:sp>
      <p:cxnSp>
        <p:nvCxnSpPr>
          <p:cNvPr id="747" name="Google Shape;747;p36"/>
          <p:cNvCxnSpPr/>
          <p:nvPr/>
        </p:nvCxnSpPr>
        <p:spPr>
          <a:xfrm>
            <a:off x="1119991" y="1733550"/>
            <a:ext cx="28350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48" name="Google Shape;748;p36"/>
          <p:cNvCxnSpPr/>
          <p:nvPr/>
        </p:nvCxnSpPr>
        <p:spPr>
          <a:xfrm>
            <a:off x="1119991" y="3409950"/>
            <a:ext cx="28350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7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cxnSp>
        <p:nvCxnSpPr>
          <p:cNvPr id="754" name="Google Shape;754;p37"/>
          <p:cNvCxnSpPr/>
          <p:nvPr/>
        </p:nvCxnSpPr>
        <p:spPr>
          <a:xfrm>
            <a:off x="4955178" y="751450"/>
            <a:ext cx="33222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755" name="Google Shape;75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450" y="4"/>
            <a:ext cx="34290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37"/>
          <p:cNvSpPr txBox="1"/>
          <p:nvPr>
            <p:ph idx="1" type="subTitle"/>
          </p:nvPr>
        </p:nvSpPr>
        <p:spPr>
          <a:xfrm>
            <a:off x="6755400" y="1225425"/>
            <a:ext cx="1515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Venus has a beautiful name, but it’s very hot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37"/>
          <p:cNvSpPr txBox="1"/>
          <p:nvPr>
            <p:ph idx="2" type="subTitle"/>
          </p:nvPr>
        </p:nvSpPr>
        <p:spPr>
          <a:xfrm>
            <a:off x="6755400" y="3648325"/>
            <a:ext cx="1515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Neptune is the farthest planet from the Sun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37"/>
          <p:cNvSpPr txBox="1"/>
          <p:nvPr>
            <p:ph idx="3" type="subTitle"/>
          </p:nvPr>
        </p:nvSpPr>
        <p:spPr>
          <a:xfrm>
            <a:off x="6755400" y="2436538"/>
            <a:ext cx="1515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Saturn is the ringed one. It’s a gas giant</a:t>
            </a:r>
            <a:endParaRPr/>
          </a:p>
        </p:txBody>
      </p:sp>
      <p:sp>
        <p:nvSpPr>
          <p:cNvPr id="759" name="Google Shape;759;p37"/>
          <p:cNvSpPr txBox="1"/>
          <p:nvPr>
            <p:ph idx="4" type="title"/>
          </p:nvPr>
        </p:nvSpPr>
        <p:spPr>
          <a:xfrm>
            <a:off x="6772188" y="1025375"/>
            <a:ext cx="14820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ADCDC"/>
                </a:solidFill>
              </a:rPr>
              <a:t>VENUS</a:t>
            </a:r>
            <a:endParaRPr>
              <a:solidFill>
                <a:srgbClr val="CADCDC"/>
              </a:solidFill>
            </a:endParaRPr>
          </a:p>
        </p:txBody>
      </p:sp>
      <p:sp>
        <p:nvSpPr>
          <p:cNvPr id="760" name="Google Shape;760;p37"/>
          <p:cNvSpPr txBox="1"/>
          <p:nvPr>
            <p:ph idx="5" type="title"/>
          </p:nvPr>
        </p:nvSpPr>
        <p:spPr>
          <a:xfrm>
            <a:off x="6772188" y="2235807"/>
            <a:ext cx="14820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ADCDC"/>
                </a:solidFill>
              </a:rPr>
              <a:t>SATURN</a:t>
            </a:r>
            <a:endParaRPr>
              <a:solidFill>
                <a:srgbClr val="CADCDC"/>
              </a:solidFill>
            </a:endParaRPr>
          </a:p>
        </p:txBody>
      </p:sp>
      <p:sp>
        <p:nvSpPr>
          <p:cNvPr id="761" name="Google Shape;761;p37"/>
          <p:cNvSpPr txBox="1"/>
          <p:nvPr>
            <p:ph idx="6" type="title"/>
          </p:nvPr>
        </p:nvSpPr>
        <p:spPr>
          <a:xfrm>
            <a:off x="6772188" y="3446920"/>
            <a:ext cx="14820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ADCDC"/>
                </a:solidFill>
              </a:rPr>
              <a:t>NEPTUNE</a:t>
            </a:r>
            <a:endParaRPr>
              <a:solidFill>
                <a:srgbClr val="CADCDC"/>
              </a:solidFill>
            </a:endParaRPr>
          </a:p>
        </p:txBody>
      </p:sp>
      <p:sp>
        <p:nvSpPr>
          <p:cNvPr id="762" name="Google Shape;762;p37"/>
          <p:cNvSpPr txBox="1"/>
          <p:nvPr>
            <p:ph idx="7" type="subTitle"/>
          </p:nvPr>
        </p:nvSpPr>
        <p:spPr>
          <a:xfrm>
            <a:off x="4955175" y="1225425"/>
            <a:ext cx="1515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Despite being red, Mars is actually a cold place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3" name="Google Shape;763;p37"/>
          <p:cNvSpPr txBox="1"/>
          <p:nvPr>
            <p:ph idx="8" type="subTitle"/>
          </p:nvPr>
        </p:nvSpPr>
        <p:spPr>
          <a:xfrm>
            <a:off x="4955175" y="3648325"/>
            <a:ext cx="1515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It’s</a:t>
            </a:r>
            <a:r>
              <a:rPr lang="en">
                <a:solidFill>
                  <a:schemeClr val="dk1"/>
                </a:solidFill>
              </a:rPr>
              <a:t> the biggest planet in our Solar System</a:t>
            </a:r>
            <a:endParaRPr/>
          </a:p>
        </p:txBody>
      </p:sp>
      <p:sp>
        <p:nvSpPr>
          <p:cNvPr id="764" name="Google Shape;764;p37"/>
          <p:cNvSpPr txBox="1"/>
          <p:nvPr>
            <p:ph idx="9" type="subTitle"/>
          </p:nvPr>
        </p:nvSpPr>
        <p:spPr>
          <a:xfrm>
            <a:off x="4955175" y="2436538"/>
            <a:ext cx="1515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Mercury is the closest planet to the Sun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37"/>
          <p:cNvSpPr txBox="1"/>
          <p:nvPr>
            <p:ph idx="13" type="title"/>
          </p:nvPr>
        </p:nvSpPr>
        <p:spPr>
          <a:xfrm>
            <a:off x="4971963" y="1025375"/>
            <a:ext cx="14820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ADCDC"/>
                </a:solidFill>
              </a:rPr>
              <a:t>MARS</a:t>
            </a:r>
            <a:endParaRPr>
              <a:solidFill>
                <a:srgbClr val="CADCDC"/>
              </a:solidFill>
            </a:endParaRPr>
          </a:p>
        </p:txBody>
      </p:sp>
      <p:sp>
        <p:nvSpPr>
          <p:cNvPr id="766" name="Google Shape;766;p37"/>
          <p:cNvSpPr txBox="1"/>
          <p:nvPr>
            <p:ph idx="14" type="title"/>
          </p:nvPr>
        </p:nvSpPr>
        <p:spPr>
          <a:xfrm>
            <a:off x="4971963" y="2235807"/>
            <a:ext cx="14820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ADCDC"/>
                </a:solidFill>
              </a:rPr>
              <a:t>MERCURY</a:t>
            </a:r>
            <a:endParaRPr>
              <a:solidFill>
                <a:srgbClr val="CADCDC"/>
              </a:solidFill>
            </a:endParaRPr>
          </a:p>
        </p:txBody>
      </p:sp>
      <p:sp>
        <p:nvSpPr>
          <p:cNvPr id="767" name="Google Shape;767;p37"/>
          <p:cNvSpPr txBox="1"/>
          <p:nvPr>
            <p:ph idx="15" type="title"/>
          </p:nvPr>
        </p:nvSpPr>
        <p:spPr>
          <a:xfrm>
            <a:off x="4971963" y="3446920"/>
            <a:ext cx="14820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ADCDC"/>
                </a:solidFill>
              </a:rPr>
              <a:t>JUPITER</a:t>
            </a:r>
            <a:endParaRPr>
              <a:solidFill>
                <a:srgbClr val="CADCDC"/>
              </a:solidFill>
            </a:endParaRPr>
          </a:p>
        </p:txBody>
      </p:sp>
      <p:cxnSp>
        <p:nvCxnSpPr>
          <p:cNvPr id="768" name="Google Shape;768;p37"/>
          <p:cNvCxnSpPr/>
          <p:nvPr/>
        </p:nvCxnSpPr>
        <p:spPr>
          <a:xfrm>
            <a:off x="4971978" y="1972275"/>
            <a:ext cx="33222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69" name="Google Shape;769;p37"/>
          <p:cNvCxnSpPr/>
          <p:nvPr/>
        </p:nvCxnSpPr>
        <p:spPr>
          <a:xfrm>
            <a:off x="4955178" y="3189725"/>
            <a:ext cx="33222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70" name="Google Shape;770;p37"/>
          <p:cNvCxnSpPr/>
          <p:nvPr/>
        </p:nvCxnSpPr>
        <p:spPr>
          <a:xfrm>
            <a:off x="4955178" y="4407175"/>
            <a:ext cx="33222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2076725" y="955200"/>
            <a:ext cx="5558700" cy="27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Here’s what you’ll find in this </a:t>
            </a:r>
            <a:r>
              <a:rPr b="1" lang="en" sz="1000">
                <a:solidFill>
                  <a:schemeClr val="dk1"/>
                </a:solidFill>
              </a:rPr>
              <a:t>Slidesgo</a:t>
            </a:r>
            <a:r>
              <a:rPr lang="en" sz="1000">
                <a:solidFill>
                  <a:schemeClr val="dk1"/>
                </a:solidFill>
              </a:rPr>
              <a:t> template: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A slide structure based on a </a:t>
            </a:r>
            <a:r>
              <a:rPr lang="en">
                <a:solidFill>
                  <a:schemeClr val="dk1"/>
                </a:solidFill>
              </a:rPr>
              <a:t>disease presentation</a:t>
            </a:r>
            <a:r>
              <a:rPr lang="en" sz="1000">
                <a:solidFill>
                  <a:schemeClr val="dk1"/>
                </a:solidFill>
              </a:rPr>
              <a:t>, which you can easily adapt to your needs. For more info on how to edit the template, please visit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hlinkClick r:id="rId3"/>
              </a:rPr>
              <a:t>Slidesgo School</a:t>
            </a:r>
            <a:r>
              <a:rPr lang="en" sz="1000">
                <a:solidFill>
                  <a:schemeClr val="dk1"/>
                </a:solidFill>
              </a:rPr>
              <a:t> or read our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hlinkClick r:id="rId4"/>
              </a:rPr>
              <a:t>FAQs</a:t>
            </a:r>
            <a:r>
              <a:rPr b="1" lang="en" sz="1000">
                <a:solidFill>
                  <a:schemeClr val="dk1"/>
                </a:solidFill>
              </a:rPr>
              <a:t>.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An assortment of pictures to use in the presentation can be found in the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hlinkClick action="ppaction://hlinksldjump" r:id="rId5"/>
              </a:rPr>
              <a:t>alternative resources slide</a:t>
            </a:r>
            <a:r>
              <a:rPr lang="en" sz="1000">
                <a:solidFill>
                  <a:schemeClr val="dk1"/>
                </a:solidFill>
              </a:rPr>
              <a:t>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A</a:t>
            </a:r>
            <a:r>
              <a:rPr b="1" lang="en" sz="1000">
                <a:solidFill>
                  <a:schemeClr val="dk1"/>
                </a:solidFill>
              </a:rPr>
              <a:t>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hlinkClick/>
              </a:rPr>
              <a:t>thanks slide</a:t>
            </a:r>
            <a:r>
              <a:rPr lang="en" sz="1000">
                <a:solidFill>
                  <a:schemeClr val="dk1"/>
                </a:solidFill>
              </a:rPr>
              <a:t>, which you must keep so that proper credits for our design are given.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A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hlinkClick action="ppaction://hlinksldjump" r:id="rId6"/>
              </a:rPr>
              <a:t>resources slide</a:t>
            </a:r>
            <a:r>
              <a:rPr lang="en" sz="1000">
                <a:solidFill>
                  <a:schemeClr val="dk1"/>
                </a:solidFill>
              </a:rPr>
              <a:t>, where you’ll find links to all the elements used in the template.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b="1" lang="en" sz="1000">
                <a:solidFill>
                  <a:schemeClr val="dk1"/>
                </a:solidFill>
                <a:uFill>
                  <a:noFill/>
                </a:uFill>
                <a:hlinkClick/>
              </a:rPr>
              <a:t>Instructions for use</a:t>
            </a:r>
            <a:r>
              <a:rPr lang="en" sz="1000">
                <a:solidFill>
                  <a:schemeClr val="dk1"/>
                </a:solidFill>
              </a:rPr>
              <a:t>.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Final slides with: </a:t>
            </a:r>
            <a:endParaRPr sz="1000">
              <a:solidFill>
                <a:schemeClr val="dk1"/>
              </a:solidFill>
            </a:endParaRPr>
          </a:p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●"/>
            </a:pPr>
            <a:r>
              <a:rPr lang="en" sz="1000">
                <a:solidFill>
                  <a:schemeClr val="dk1"/>
                </a:solidFill>
              </a:rPr>
              <a:t>The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/>
              </a:rPr>
              <a:t>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hlinkClick/>
              </a:rPr>
              <a:t>fonts and colors used</a:t>
            </a:r>
            <a:r>
              <a:rPr lang="en" sz="1000">
                <a:solidFill>
                  <a:schemeClr val="dk1"/>
                </a:solidFill>
              </a:rPr>
              <a:t> in the template.</a:t>
            </a:r>
            <a:endParaRPr sz="1000">
              <a:solidFill>
                <a:schemeClr val="dk1"/>
              </a:solidFill>
            </a:endParaRPr>
          </a:p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●"/>
            </a:pPr>
            <a:r>
              <a:rPr lang="en" sz="1000">
                <a:solidFill>
                  <a:schemeClr val="dk1"/>
                </a:solidFill>
              </a:rPr>
              <a:t>More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/>
              </a:rPr>
              <a:t>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hlinkClick/>
              </a:rPr>
              <a:t>infographic resources</a:t>
            </a:r>
            <a:r>
              <a:rPr lang="en" sz="1000">
                <a:solidFill>
                  <a:schemeClr val="dk1"/>
                </a:solidFill>
              </a:rPr>
              <a:t>, whose size and color can be edited. </a:t>
            </a:r>
            <a:endParaRPr sz="1000">
              <a:solidFill>
                <a:schemeClr val="dk1"/>
              </a:solidFill>
            </a:endParaRPr>
          </a:p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●"/>
            </a:pPr>
            <a:r>
              <a:rPr b="1" lang="en" sz="1000">
                <a:solidFill>
                  <a:schemeClr val="dk1"/>
                </a:solidFill>
                <a:uFill>
                  <a:noFill/>
                </a:uFill>
                <a:hlinkClick/>
              </a:rPr>
              <a:t>Sets of customizable icons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/>
              </a:rPr>
              <a:t> </a:t>
            </a:r>
            <a:r>
              <a:rPr lang="en" sz="1000">
                <a:solidFill>
                  <a:schemeClr val="dk1"/>
                </a:solidFill>
              </a:rPr>
              <a:t>of the following themes: general, business, avatar, creative process, education, help &amp; support, medical, nature, performing arts, SEO &amp; marketing, and teamwork.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2076725" y="4097045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Raleway"/>
                <a:ea typeface="Raleway"/>
                <a:cs typeface="Raleway"/>
                <a:sym typeface="Raleway"/>
              </a:rPr>
              <a:t>You can delete this slide when you’re done editing the presentation.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8"/>
          <p:cNvSpPr txBox="1"/>
          <p:nvPr>
            <p:ph idx="1" type="subTitle"/>
          </p:nvPr>
        </p:nvSpPr>
        <p:spPr>
          <a:xfrm>
            <a:off x="3931425" y="1360630"/>
            <a:ext cx="18621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can replace the image on the screen with your own</a:t>
            </a:r>
            <a:endParaRPr/>
          </a:p>
        </p:txBody>
      </p:sp>
      <p:sp>
        <p:nvSpPr>
          <p:cNvPr id="776" name="Google Shape;776;p38"/>
          <p:cNvSpPr txBox="1"/>
          <p:nvPr>
            <p:ph idx="2" type="subTitle"/>
          </p:nvPr>
        </p:nvSpPr>
        <p:spPr>
          <a:xfrm>
            <a:off x="1664475" y="3574775"/>
            <a:ext cx="18621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replace the image on the screen with your own</a:t>
            </a:r>
            <a:endParaRPr/>
          </a:p>
        </p:txBody>
      </p:sp>
      <p:sp>
        <p:nvSpPr>
          <p:cNvPr id="777" name="Google Shape;777;p38"/>
          <p:cNvSpPr txBox="1"/>
          <p:nvPr>
            <p:ph idx="3" type="subTitle"/>
          </p:nvPr>
        </p:nvSpPr>
        <p:spPr>
          <a:xfrm>
            <a:off x="6198375" y="3574775"/>
            <a:ext cx="18621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can replace the image on the screen with your own</a:t>
            </a:r>
            <a:endParaRPr/>
          </a:p>
        </p:txBody>
      </p:sp>
      <p:sp>
        <p:nvSpPr>
          <p:cNvPr id="778" name="Google Shape;778;p38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779" name="Google Shape;779;p38"/>
          <p:cNvSpPr txBox="1"/>
          <p:nvPr>
            <p:ph idx="4" type="title"/>
          </p:nvPr>
        </p:nvSpPr>
        <p:spPr>
          <a:xfrm>
            <a:off x="1664475" y="3301850"/>
            <a:ext cx="18621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ADCDC"/>
                </a:solidFill>
              </a:rPr>
              <a:t>JOHN JAMES</a:t>
            </a:r>
            <a:endParaRPr>
              <a:solidFill>
                <a:srgbClr val="CADCDC"/>
              </a:solidFill>
            </a:endParaRPr>
          </a:p>
        </p:txBody>
      </p:sp>
      <p:sp>
        <p:nvSpPr>
          <p:cNvPr id="780" name="Google Shape;780;p38"/>
          <p:cNvSpPr txBox="1"/>
          <p:nvPr>
            <p:ph idx="5" type="title"/>
          </p:nvPr>
        </p:nvSpPr>
        <p:spPr>
          <a:xfrm>
            <a:off x="3931425" y="1087705"/>
            <a:ext cx="18621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ADCDC"/>
                </a:solidFill>
              </a:rPr>
              <a:t>JENNA DOE</a:t>
            </a:r>
            <a:endParaRPr>
              <a:solidFill>
                <a:srgbClr val="CADCDC"/>
              </a:solidFill>
            </a:endParaRPr>
          </a:p>
        </p:txBody>
      </p:sp>
      <p:sp>
        <p:nvSpPr>
          <p:cNvPr id="781" name="Google Shape;781;p38"/>
          <p:cNvSpPr txBox="1"/>
          <p:nvPr>
            <p:ph idx="6" type="title"/>
          </p:nvPr>
        </p:nvSpPr>
        <p:spPr>
          <a:xfrm>
            <a:off x="6198375" y="3301850"/>
            <a:ext cx="18621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ADCDC"/>
                </a:solidFill>
              </a:rPr>
              <a:t>JANE PATTERSON</a:t>
            </a:r>
            <a:endParaRPr>
              <a:solidFill>
                <a:srgbClr val="CADCDC"/>
              </a:solidFill>
            </a:endParaRPr>
          </a:p>
        </p:txBody>
      </p:sp>
      <p:pic>
        <p:nvPicPr>
          <p:cNvPr id="782" name="Google Shape;7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675" y="781050"/>
            <a:ext cx="1557699" cy="2333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38"/>
          <p:cNvPicPr preferRelativeResize="0"/>
          <p:nvPr/>
        </p:nvPicPr>
        <p:blipFill rotWithShape="1">
          <a:blip r:embed="rId4">
            <a:alphaModFix/>
          </a:blip>
          <a:srcRect b="0" l="46179" r="9263" t="0"/>
          <a:stretch/>
        </p:blipFill>
        <p:spPr>
          <a:xfrm>
            <a:off x="4083626" y="2028675"/>
            <a:ext cx="1557699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38"/>
          <p:cNvPicPr preferRelativeResize="0"/>
          <p:nvPr/>
        </p:nvPicPr>
        <p:blipFill rotWithShape="1">
          <a:blip r:embed="rId5">
            <a:alphaModFix/>
          </a:blip>
          <a:srcRect b="0" l="5992" r="49454" t="0"/>
          <a:stretch/>
        </p:blipFill>
        <p:spPr>
          <a:xfrm>
            <a:off x="6350572" y="781050"/>
            <a:ext cx="1557703" cy="23336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5" name="Google Shape;785;p38"/>
          <p:cNvCxnSpPr/>
          <p:nvPr/>
        </p:nvCxnSpPr>
        <p:spPr>
          <a:xfrm>
            <a:off x="1817925" y="4362300"/>
            <a:ext cx="15552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86" name="Google Shape;786;p38"/>
          <p:cNvCxnSpPr/>
          <p:nvPr/>
        </p:nvCxnSpPr>
        <p:spPr>
          <a:xfrm>
            <a:off x="6351825" y="4362300"/>
            <a:ext cx="15552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87" name="Google Shape;787;p38"/>
          <p:cNvCxnSpPr/>
          <p:nvPr/>
        </p:nvCxnSpPr>
        <p:spPr>
          <a:xfrm>
            <a:off x="4084875" y="781050"/>
            <a:ext cx="15552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graphicFrame>
        <p:nvGraphicFramePr>
          <p:cNvPr id="793" name="Google Shape;793;p39"/>
          <p:cNvGraphicFramePr/>
          <p:nvPr/>
        </p:nvGraphicFramePr>
        <p:xfrm>
          <a:off x="1361875" y="158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{A52358A9-0A51-48D5-B045-5C12BE123D65}</a:tableStyleId>
              </a:tblPr>
              <a:tblGrid>
                <a:gridCol w="1356300"/>
                <a:gridCol w="806625"/>
                <a:gridCol w="1905950"/>
                <a:gridCol w="1356300"/>
              </a:tblGrid>
              <a:tr h="316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Raleway Black"/>
                          <a:ea typeface="Raleway Black"/>
                          <a:cs typeface="Raleway Black"/>
                          <a:sym typeface="Raleway Black"/>
                        </a:rPr>
                        <a:t>AUTHOR</a:t>
                      </a:r>
                      <a:endParaRPr sz="1000">
                        <a:solidFill>
                          <a:srgbClr val="FFFFFF"/>
                        </a:solidFill>
                        <a:latin typeface="Raleway Black"/>
                        <a:ea typeface="Raleway Black"/>
                        <a:cs typeface="Raleway Black"/>
                        <a:sym typeface="Raleway Blac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C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Raleway Black"/>
                          <a:ea typeface="Raleway Black"/>
                          <a:cs typeface="Raleway Black"/>
                          <a:sym typeface="Raleway Black"/>
                        </a:rPr>
                        <a:t>YEAR</a:t>
                      </a:r>
                      <a:endParaRPr sz="1000">
                        <a:solidFill>
                          <a:srgbClr val="FFFFFF"/>
                        </a:solidFill>
                        <a:latin typeface="Raleway Black"/>
                        <a:ea typeface="Raleway Black"/>
                        <a:cs typeface="Raleway Black"/>
                        <a:sym typeface="Raleway Blac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C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Raleway Black"/>
                          <a:ea typeface="Raleway Black"/>
                          <a:cs typeface="Raleway Black"/>
                          <a:sym typeface="Raleway Black"/>
                        </a:rPr>
                        <a:t>TITLE</a:t>
                      </a:r>
                      <a:endParaRPr sz="1000">
                        <a:solidFill>
                          <a:srgbClr val="FFFFFF"/>
                        </a:solidFill>
                        <a:latin typeface="Raleway Black"/>
                        <a:ea typeface="Raleway Black"/>
                        <a:cs typeface="Raleway Black"/>
                        <a:sym typeface="Raleway Blac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C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Raleway Black"/>
                          <a:ea typeface="Raleway Black"/>
                          <a:cs typeface="Raleway Black"/>
                          <a:sym typeface="Raleway Black"/>
                        </a:rPr>
                        <a:t>PUBLISHER</a:t>
                      </a:r>
                      <a:endParaRPr sz="1000">
                        <a:solidFill>
                          <a:srgbClr val="FFFFFF"/>
                        </a:solidFill>
                        <a:latin typeface="Raleway Black"/>
                        <a:ea typeface="Raleway Black"/>
                        <a:cs typeface="Raleway Black"/>
                        <a:sym typeface="Raleway Blac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CDC"/>
                    </a:solidFill>
                  </a:tcPr>
                </a:tc>
              </a:tr>
              <a:tr h="411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Martin, D.</a:t>
                      </a:r>
                      <a:endParaRPr sz="9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2001</a:t>
                      </a:r>
                      <a:endParaRPr sz="9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Mars</a:t>
                      </a:r>
                      <a:endParaRPr sz="9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Publisher 1</a:t>
                      </a:r>
                      <a:endParaRPr sz="9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Quintana, M.</a:t>
                      </a:r>
                      <a:endParaRPr sz="9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2015</a:t>
                      </a:r>
                      <a:endParaRPr sz="9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Venus</a:t>
                      </a:r>
                      <a:endParaRPr sz="9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Publisher 2</a:t>
                      </a:r>
                      <a:endParaRPr sz="9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Robbins, A.</a:t>
                      </a:r>
                      <a:endParaRPr sz="9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2018</a:t>
                      </a:r>
                      <a:endParaRPr sz="9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Mercury</a:t>
                      </a:r>
                      <a:endParaRPr sz="9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Publisher 3</a:t>
                      </a:r>
                      <a:endParaRPr sz="9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Donohue, A.</a:t>
                      </a:r>
                      <a:endParaRPr sz="9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2019</a:t>
                      </a:r>
                      <a:endParaRPr sz="9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Saturn</a:t>
                      </a:r>
                      <a:endParaRPr sz="9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Publisher 4</a:t>
                      </a:r>
                      <a:endParaRPr sz="9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ADCD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0"/>
          <p:cNvSpPr txBox="1"/>
          <p:nvPr>
            <p:ph type="ctrTitle"/>
          </p:nvPr>
        </p:nvSpPr>
        <p:spPr>
          <a:xfrm>
            <a:off x="1444000" y="585225"/>
            <a:ext cx="7333500" cy="6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799" name="Google Shape;799;p40"/>
          <p:cNvSpPr txBox="1"/>
          <p:nvPr>
            <p:ph idx="1" type="body"/>
          </p:nvPr>
        </p:nvSpPr>
        <p:spPr>
          <a:xfrm>
            <a:off x="1444000" y="1602450"/>
            <a:ext cx="6172200" cy="33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3"/>
              </a:rPr>
              <a:t>An overhead view of medical pills and </a:t>
            </a:r>
            <a:r>
              <a:rPr lang="en">
                <a:uFill>
                  <a:noFill/>
                </a:uFill>
                <a:hlinkClick r:id="rId4"/>
              </a:rPr>
              <a:t>equipments</a:t>
            </a:r>
            <a:r>
              <a:rPr lang="en">
                <a:uFill>
                  <a:noFill/>
                </a:uFill>
                <a:hlinkClick r:id="rId5"/>
              </a:rPr>
              <a:t> on white backgroun</a:t>
            </a:r>
            <a:r>
              <a:rPr lang="en">
                <a:uFill>
                  <a:noFill/>
                </a:uFill>
                <a:hlinkClick r:id="rId6"/>
              </a:rPr>
              <a:t>d</a:t>
            </a:r>
            <a:endParaRPr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7"/>
              </a:rPr>
              <a:t>Stethoscope in foreground</a:t>
            </a:r>
            <a:endParaRPr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8"/>
              </a:rPr>
              <a:t>Receptacles with liquid in laboratory</a:t>
            </a:r>
            <a:endParaRPr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9"/>
              </a:rPr>
              <a:t>Checking x ray scan</a:t>
            </a:r>
            <a:endParaRPr>
              <a:uFill>
                <a:noFill/>
              </a:uFill>
              <a:hlinkClick r:id="rId10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11"/>
              </a:rPr>
              <a:t>Medical treatment with pills</a:t>
            </a:r>
            <a:endParaRPr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12"/>
              </a:rPr>
              <a:t>Medical doctor wearing gloves</a:t>
            </a:r>
            <a:endParaRPr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13"/>
              </a:rPr>
              <a:t>Medical team in a doctor's office</a:t>
            </a:r>
            <a:endParaRPr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14"/>
              </a:rPr>
              <a:t>Doctor hand with syringe</a:t>
            </a:r>
            <a:endParaRPr>
              <a:uFill>
                <a:noFill/>
              </a:uFill>
              <a:hlinkClick r:id="rId15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16"/>
              </a:rPr>
              <a:t>Close-up of a male doctor hand holding chest x-ray</a:t>
            </a:r>
            <a:endParaRPr>
              <a:uFill>
                <a:noFill/>
              </a:uFill>
              <a:hlinkClick r:id="rId17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18"/>
              </a:rPr>
              <a:t>Doctor holding pills in hand</a:t>
            </a:r>
            <a:endParaRPr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19"/>
              </a:rPr>
              <a:t>Family doctor with a face mask</a:t>
            </a:r>
            <a:endParaRPr>
              <a:uFill>
                <a:noFill/>
              </a:uFill>
              <a:hlinkClick r:id="rId20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21"/>
              </a:rPr>
              <a:t>Medical equipment with a injection for a vaccine</a:t>
            </a:r>
            <a:endParaRPr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2"/>
              </a:rPr>
              <a:t>Capsules and tablets with depression label on white background</a:t>
            </a:r>
            <a:endParaRPr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23"/>
              </a:rPr>
              <a:t>Doctor analyzing with a microscope</a:t>
            </a:r>
            <a:endParaRPr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4"/>
              </a:rPr>
              <a:t>Doctor tending to a patient</a:t>
            </a:r>
            <a:endParaRPr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5"/>
              </a:rPr>
              <a:t>Stethoscope on ecg paper graph and laptop on white backdrop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1"/>
          <p:cNvSpPr txBox="1"/>
          <p:nvPr>
            <p:ph type="ctrTitle"/>
          </p:nvPr>
        </p:nvSpPr>
        <p:spPr>
          <a:xfrm>
            <a:off x="1444000" y="585225"/>
            <a:ext cx="7333500" cy="6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805" name="Google Shape;805;p41"/>
          <p:cNvSpPr txBox="1"/>
          <p:nvPr>
            <p:ph idx="1" type="body"/>
          </p:nvPr>
        </p:nvSpPr>
        <p:spPr>
          <a:xfrm>
            <a:off x="1444000" y="1526250"/>
            <a:ext cx="2796900" cy="33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Did you like the resources on this template? Get them for free at our other websites.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VECTORS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3"/>
              </a:rPr>
              <a:t>Variety of round charts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PHOTOS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4"/>
              </a:rPr>
              <a:t>X ray of a human head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5"/>
              </a:rPr>
              <a:t>Family doctor in a doctor's office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6"/>
              </a:rPr>
              <a:t>Doctor analyzing with a microscope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7"/>
              </a:rPr>
              <a:t>Doctor tending to a patient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8"/>
              </a:rPr>
              <a:t>Doctor tending to a patient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9"/>
              </a:rPr>
              <a:t>Doctor tending to a patient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10"/>
              </a:rPr>
              <a:t>Doctor analyzing with a microscope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11"/>
              </a:rPr>
              <a:t>Doctors analyzing a radiograph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12"/>
              </a:rPr>
              <a:t>Doctor tending to a patient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13"/>
              </a:rPr>
              <a:t>Medical treatment with pills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14"/>
              </a:rPr>
              <a:t>Medical report with medical equipment</a:t>
            </a:r>
            <a:endParaRPr/>
          </a:p>
        </p:txBody>
      </p:sp>
      <p:sp>
        <p:nvSpPr>
          <p:cNvPr id="806" name="Google Shape;806;p41"/>
          <p:cNvSpPr txBox="1"/>
          <p:nvPr>
            <p:ph idx="1" type="body"/>
          </p:nvPr>
        </p:nvSpPr>
        <p:spPr>
          <a:xfrm>
            <a:off x="4240900" y="2840700"/>
            <a:ext cx="3361200" cy="16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15"/>
              </a:rPr>
              <a:t>Doctor with a medical report</a:t>
            </a:r>
            <a:endParaRPr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16"/>
              </a:rPr>
              <a:t>Family doctor in a doctor's office</a:t>
            </a:r>
            <a:endParaRPr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17"/>
              </a:rPr>
              <a:t>Family doctor in a doctor's office</a:t>
            </a:r>
            <a:endParaRPr>
              <a:uFill>
                <a:noFill/>
              </a:uFill>
              <a:hlinkClick r:id="rId18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19"/>
              </a:rPr>
              <a:t>Yellow pills spilled from bottle isolated over white background</a:t>
            </a:r>
            <a:endParaRPr>
              <a:uFill>
                <a:noFill/>
              </a:uFill>
              <a:hlinkClick r:id="rId20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uFill>
                  <a:noFill/>
                </a:uFill>
                <a:hlinkClick r:id="rId21"/>
              </a:rPr>
              <a:t>Stethoscope and keyboard with pills spilling out from bottle on white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2"/>
          <p:cNvSpPr txBox="1"/>
          <p:nvPr>
            <p:ph type="ctrTitle"/>
          </p:nvPr>
        </p:nvSpPr>
        <p:spPr>
          <a:xfrm>
            <a:off x="1444000" y="585225"/>
            <a:ext cx="7333500" cy="6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42"/>
          <p:cNvSpPr txBox="1"/>
          <p:nvPr>
            <p:ph idx="1" type="body"/>
          </p:nvPr>
        </p:nvSpPr>
        <p:spPr>
          <a:xfrm>
            <a:off x="1444000" y="1602450"/>
            <a:ext cx="6172200" cy="33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3"/>
          <p:cNvSpPr txBox="1"/>
          <p:nvPr>
            <p:ph type="ctrTitle"/>
          </p:nvPr>
        </p:nvSpPr>
        <p:spPr>
          <a:xfrm>
            <a:off x="1444000" y="585225"/>
            <a:ext cx="7333500" cy="6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43"/>
          <p:cNvSpPr txBox="1"/>
          <p:nvPr>
            <p:ph idx="1" type="body"/>
          </p:nvPr>
        </p:nvSpPr>
        <p:spPr>
          <a:xfrm>
            <a:off x="1444000" y="1602450"/>
            <a:ext cx="6172200" cy="33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44"/>
          <p:cNvSpPr txBox="1"/>
          <p:nvPr>
            <p:ph type="ctrTitle"/>
          </p:nvPr>
        </p:nvSpPr>
        <p:spPr>
          <a:xfrm>
            <a:off x="1444000" y="585225"/>
            <a:ext cx="7333500" cy="6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4"/>
          <p:cNvSpPr txBox="1"/>
          <p:nvPr>
            <p:ph idx="1" type="body"/>
          </p:nvPr>
        </p:nvSpPr>
        <p:spPr>
          <a:xfrm>
            <a:off x="1444000" y="1602450"/>
            <a:ext cx="6172200" cy="33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5"/>
          <p:cNvSpPr txBox="1"/>
          <p:nvPr>
            <p:ph type="ctrTitle"/>
          </p:nvPr>
        </p:nvSpPr>
        <p:spPr>
          <a:xfrm>
            <a:off x="1444000" y="585225"/>
            <a:ext cx="7333500" cy="6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45"/>
          <p:cNvSpPr txBox="1"/>
          <p:nvPr>
            <p:ph idx="1" type="body"/>
          </p:nvPr>
        </p:nvSpPr>
        <p:spPr>
          <a:xfrm>
            <a:off x="1444000" y="1602450"/>
            <a:ext cx="6172200" cy="33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6"/>
          <p:cNvSpPr txBox="1"/>
          <p:nvPr>
            <p:ph type="ctrTitle"/>
          </p:nvPr>
        </p:nvSpPr>
        <p:spPr>
          <a:xfrm>
            <a:off x="1444000" y="585225"/>
            <a:ext cx="7333500" cy="6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46"/>
          <p:cNvSpPr txBox="1"/>
          <p:nvPr>
            <p:ph idx="1" type="body"/>
          </p:nvPr>
        </p:nvSpPr>
        <p:spPr>
          <a:xfrm>
            <a:off x="1444000" y="1602450"/>
            <a:ext cx="6172200" cy="33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idx="1" type="subTitle"/>
          </p:nvPr>
        </p:nvSpPr>
        <p:spPr>
          <a:xfrm>
            <a:off x="1667753" y="1682738"/>
            <a:ext cx="28806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/>
          </a:p>
        </p:txBody>
      </p:sp>
      <p:sp>
        <p:nvSpPr>
          <p:cNvPr id="142" name="Google Shape;142;p21"/>
          <p:cNvSpPr txBox="1"/>
          <p:nvPr>
            <p:ph type="title"/>
          </p:nvPr>
        </p:nvSpPr>
        <p:spPr>
          <a:xfrm>
            <a:off x="1500750" y="1490367"/>
            <a:ext cx="32148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DISEASE</a:t>
            </a:r>
            <a:endParaRPr/>
          </a:p>
        </p:txBody>
      </p:sp>
      <p:sp>
        <p:nvSpPr>
          <p:cNvPr id="143" name="Google Shape;143;p21"/>
          <p:cNvSpPr txBox="1"/>
          <p:nvPr>
            <p:ph idx="2" type="title"/>
          </p:nvPr>
        </p:nvSpPr>
        <p:spPr>
          <a:xfrm>
            <a:off x="2826352" y="1282763"/>
            <a:ext cx="563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4" name="Google Shape;144;p21"/>
          <p:cNvSpPr txBox="1"/>
          <p:nvPr>
            <p:ph idx="3" type="title"/>
          </p:nvPr>
        </p:nvSpPr>
        <p:spPr>
          <a:xfrm rot="-5400000">
            <a:off x="-1703750" y="2548403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45" name="Google Shape;145;p21"/>
          <p:cNvSpPr txBox="1"/>
          <p:nvPr>
            <p:ph idx="4" type="subTitle"/>
          </p:nvPr>
        </p:nvSpPr>
        <p:spPr>
          <a:xfrm>
            <a:off x="1667753" y="2653210"/>
            <a:ext cx="28806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/>
          </a:p>
        </p:txBody>
      </p:sp>
      <p:sp>
        <p:nvSpPr>
          <p:cNvPr id="146" name="Google Shape;146;p21"/>
          <p:cNvSpPr txBox="1"/>
          <p:nvPr>
            <p:ph idx="5" type="title"/>
          </p:nvPr>
        </p:nvSpPr>
        <p:spPr>
          <a:xfrm>
            <a:off x="1500750" y="2460839"/>
            <a:ext cx="32148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147" name="Google Shape;147;p21"/>
          <p:cNvSpPr txBox="1"/>
          <p:nvPr>
            <p:ph idx="6" type="title"/>
          </p:nvPr>
        </p:nvSpPr>
        <p:spPr>
          <a:xfrm>
            <a:off x="2826352" y="2253235"/>
            <a:ext cx="563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48" name="Google Shape;148;p21"/>
          <p:cNvSpPr txBox="1"/>
          <p:nvPr>
            <p:ph idx="7" type="subTitle"/>
          </p:nvPr>
        </p:nvSpPr>
        <p:spPr>
          <a:xfrm>
            <a:off x="1667753" y="3623655"/>
            <a:ext cx="28806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/>
          </a:p>
        </p:txBody>
      </p:sp>
      <p:sp>
        <p:nvSpPr>
          <p:cNvPr id="149" name="Google Shape;149;p21"/>
          <p:cNvSpPr txBox="1"/>
          <p:nvPr>
            <p:ph idx="8" type="title"/>
          </p:nvPr>
        </p:nvSpPr>
        <p:spPr>
          <a:xfrm>
            <a:off x="1500750" y="3431284"/>
            <a:ext cx="32148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sp>
        <p:nvSpPr>
          <p:cNvPr id="150" name="Google Shape;150;p21"/>
          <p:cNvSpPr txBox="1"/>
          <p:nvPr>
            <p:ph idx="9" type="title"/>
          </p:nvPr>
        </p:nvSpPr>
        <p:spPr>
          <a:xfrm>
            <a:off x="2826352" y="3223680"/>
            <a:ext cx="563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1" name="Google Shape;151;p21"/>
          <p:cNvSpPr txBox="1"/>
          <p:nvPr>
            <p:ph idx="13" type="subTitle"/>
          </p:nvPr>
        </p:nvSpPr>
        <p:spPr>
          <a:xfrm>
            <a:off x="5171303" y="1682738"/>
            <a:ext cx="28806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/>
          </a:p>
        </p:txBody>
      </p:sp>
      <p:sp>
        <p:nvSpPr>
          <p:cNvPr id="152" name="Google Shape;152;p21"/>
          <p:cNvSpPr txBox="1"/>
          <p:nvPr>
            <p:ph idx="14" type="title"/>
          </p:nvPr>
        </p:nvSpPr>
        <p:spPr>
          <a:xfrm>
            <a:off x="5004300" y="1490367"/>
            <a:ext cx="32148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PATHOLOGY</a:t>
            </a:r>
            <a:endParaRPr/>
          </a:p>
        </p:txBody>
      </p:sp>
      <p:sp>
        <p:nvSpPr>
          <p:cNvPr id="153" name="Google Shape;153;p21"/>
          <p:cNvSpPr txBox="1"/>
          <p:nvPr>
            <p:ph idx="15" type="title"/>
          </p:nvPr>
        </p:nvSpPr>
        <p:spPr>
          <a:xfrm>
            <a:off x="6329903" y="1282763"/>
            <a:ext cx="563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54" name="Google Shape;154;p21"/>
          <p:cNvSpPr txBox="1"/>
          <p:nvPr>
            <p:ph idx="16" type="subTitle"/>
          </p:nvPr>
        </p:nvSpPr>
        <p:spPr>
          <a:xfrm>
            <a:off x="5171303" y="2653210"/>
            <a:ext cx="28806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/>
          </a:p>
        </p:txBody>
      </p:sp>
      <p:sp>
        <p:nvSpPr>
          <p:cNvPr id="155" name="Google Shape;155;p21"/>
          <p:cNvSpPr txBox="1"/>
          <p:nvPr>
            <p:ph idx="17" type="title"/>
          </p:nvPr>
        </p:nvSpPr>
        <p:spPr>
          <a:xfrm>
            <a:off x="5004300" y="2460839"/>
            <a:ext cx="32148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156" name="Google Shape;156;p21"/>
          <p:cNvSpPr txBox="1"/>
          <p:nvPr>
            <p:ph idx="18" type="title"/>
          </p:nvPr>
        </p:nvSpPr>
        <p:spPr>
          <a:xfrm>
            <a:off x="6329903" y="2253235"/>
            <a:ext cx="563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57" name="Google Shape;157;p21"/>
          <p:cNvSpPr txBox="1"/>
          <p:nvPr>
            <p:ph idx="19" type="subTitle"/>
          </p:nvPr>
        </p:nvSpPr>
        <p:spPr>
          <a:xfrm>
            <a:off x="5171303" y="3623655"/>
            <a:ext cx="28806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/>
          </a:p>
        </p:txBody>
      </p:sp>
      <p:sp>
        <p:nvSpPr>
          <p:cNvPr id="158" name="Google Shape;158;p21"/>
          <p:cNvSpPr txBox="1"/>
          <p:nvPr>
            <p:ph idx="20" type="title"/>
          </p:nvPr>
        </p:nvSpPr>
        <p:spPr>
          <a:xfrm>
            <a:off x="5004300" y="3431284"/>
            <a:ext cx="32148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59" name="Google Shape;159;p21"/>
          <p:cNvSpPr txBox="1"/>
          <p:nvPr>
            <p:ph idx="21" type="title"/>
          </p:nvPr>
        </p:nvSpPr>
        <p:spPr>
          <a:xfrm>
            <a:off x="6329903" y="3223680"/>
            <a:ext cx="563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cxnSp>
        <p:nvCxnSpPr>
          <p:cNvPr id="160" name="Google Shape;160;p21"/>
          <p:cNvCxnSpPr/>
          <p:nvPr/>
        </p:nvCxnSpPr>
        <p:spPr>
          <a:xfrm>
            <a:off x="1647388" y="1158175"/>
            <a:ext cx="60468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1"/>
          <p:cNvCxnSpPr/>
          <p:nvPr/>
        </p:nvCxnSpPr>
        <p:spPr>
          <a:xfrm>
            <a:off x="1523612" y="2120731"/>
            <a:ext cx="60468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21"/>
          <p:cNvCxnSpPr/>
          <p:nvPr/>
        </p:nvCxnSpPr>
        <p:spPr>
          <a:xfrm>
            <a:off x="1523612" y="3098189"/>
            <a:ext cx="60468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1"/>
          <p:cNvCxnSpPr/>
          <p:nvPr/>
        </p:nvCxnSpPr>
        <p:spPr>
          <a:xfrm>
            <a:off x="1523612" y="4070139"/>
            <a:ext cx="60468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idx="1" type="subTitle"/>
          </p:nvPr>
        </p:nvSpPr>
        <p:spPr>
          <a:xfrm>
            <a:off x="1166425" y="1857150"/>
            <a:ext cx="2793300" cy="14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 and the smallest one in the Solar System—it’s only a bit larger than our Moon. The planet’s name has nothing to do with the liquid metal, since it was named after the Roman messenger god, Mercury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b="0" l="10464" r="16659" t="0"/>
          <a:stretch/>
        </p:blipFill>
        <p:spPr>
          <a:xfrm>
            <a:off x="4686300" y="606700"/>
            <a:ext cx="4457704" cy="40825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2"/>
          <p:cNvCxnSpPr/>
          <p:nvPr/>
        </p:nvCxnSpPr>
        <p:spPr>
          <a:xfrm>
            <a:off x="1253250" y="1768750"/>
            <a:ext cx="25785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2"/>
          <p:cNvCxnSpPr/>
          <p:nvPr/>
        </p:nvCxnSpPr>
        <p:spPr>
          <a:xfrm>
            <a:off x="1253250" y="3445150"/>
            <a:ext cx="25785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/>
          <p:nvPr/>
        </p:nvSpPr>
        <p:spPr>
          <a:xfrm>
            <a:off x="1547900" y="1076500"/>
            <a:ext cx="7596000" cy="2887800"/>
          </a:xfrm>
          <a:prstGeom prst="rect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 txBox="1"/>
          <p:nvPr>
            <p:ph type="title"/>
          </p:nvPr>
        </p:nvSpPr>
        <p:spPr>
          <a:xfrm>
            <a:off x="5521500" y="2426200"/>
            <a:ext cx="4959000" cy="6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ABOUT THE DISEASE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9" name="Google Shape;179;p23"/>
          <p:cNvSpPr txBox="1"/>
          <p:nvPr>
            <p:ph idx="1" type="subTitle"/>
          </p:nvPr>
        </p:nvSpPr>
        <p:spPr>
          <a:xfrm>
            <a:off x="5521500" y="2854825"/>
            <a:ext cx="3888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Here you could describe the topic of the section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0" name="Google Shape;180;p23"/>
          <p:cNvSpPr txBox="1"/>
          <p:nvPr>
            <p:ph idx="2" type="title"/>
          </p:nvPr>
        </p:nvSpPr>
        <p:spPr>
          <a:xfrm>
            <a:off x="5521500" y="2210575"/>
            <a:ext cx="16542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 b="0" l="16964" r="0" t="0"/>
          <a:stretch/>
        </p:blipFill>
        <p:spPr>
          <a:xfrm>
            <a:off x="970800" y="1191400"/>
            <a:ext cx="3319425" cy="26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idx="1" type="subTitle"/>
          </p:nvPr>
        </p:nvSpPr>
        <p:spPr>
          <a:xfrm>
            <a:off x="6390275" y="1413250"/>
            <a:ext cx="20610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actually a cold place. The planet is full of iron oxide, which gives the planet its reddish cast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DISEASE</a:t>
            </a:r>
            <a:endParaRPr/>
          </a:p>
        </p:txBody>
      </p:sp>
      <p:sp>
        <p:nvSpPr>
          <p:cNvPr id="188" name="Google Shape;188;p24"/>
          <p:cNvSpPr txBox="1"/>
          <p:nvPr>
            <p:ph idx="2" type="subTitle"/>
          </p:nvPr>
        </p:nvSpPr>
        <p:spPr>
          <a:xfrm>
            <a:off x="6390275" y="2336850"/>
            <a:ext cx="20610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</a:t>
            </a:r>
            <a:r>
              <a:rPr lang="en"/>
              <a:t> a gas giant and the biggest planet in our Solar System. It’s also the fourth-brightest object in the sky</a:t>
            </a:r>
            <a:endParaRPr/>
          </a:p>
        </p:txBody>
      </p:sp>
      <p:sp>
        <p:nvSpPr>
          <p:cNvPr id="189" name="Google Shape;189;p24"/>
          <p:cNvSpPr txBox="1"/>
          <p:nvPr>
            <p:ph idx="3" type="subTitle"/>
          </p:nvPr>
        </p:nvSpPr>
        <p:spPr>
          <a:xfrm>
            <a:off x="6390275" y="3260450"/>
            <a:ext cx="20610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 and is the second planet from the Sun. It’s terribly hot and its atmosphere is extremely poisonous</a:t>
            </a:r>
            <a:endParaRPr/>
          </a:p>
        </p:txBody>
      </p:sp>
      <p:cxnSp>
        <p:nvCxnSpPr>
          <p:cNvPr id="190" name="Google Shape;190;p24"/>
          <p:cNvCxnSpPr/>
          <p:nvPr/>
        </p:nvCxnSpPr>
        <p:spPr>
          <a:xfrm>
            <a:off x="6487575" y="2290203"/>
            <a:ext cx="18921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24"/>
          <p:cNvCxnSpPr/>
          <p:nvPr/>
        </p:nvCxnSpPr>
        <p:spPr>
          <a:xfrm>
            <a:off x="6487575" y="3204603"/>
            <a:ext cx="1892100" cy="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 b="11020" l="0" r="0" t="27858"/>
          <a:stretch/>
        </p:blipFill>
        <p:spPr>
          <a:xfrm>
            <a:off x="1257300" y="606700"/>
            <a:ext cx="4457700" cy="4082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DISEASE</a:t>
            </a:r>
            <a:endParaRPr/>
          </a:p>
        </p:txBody>
      </p:sp>
      <p:sp>
        <p:nvSpPr>
          <p:cNvPr id="198" name="Google Shape;198;p25"/>
          <p:cNvSpPr txBox="1"/>
          <p:nvPr>
            <p:ph idx="1" type="subTitle"/>
          </p:nvPr>
        </p:nvSpPr>
        <p:spPr>
          <a:xfrm>
            <a:off x="1398600" y="3066150"/>
            <a:ext cx="15156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Despite being red, Mars is actually a cold place. It’s full of iron oxide dust, which gives the planet its reddish cast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 txBox="1"/>
          <p:nvPr>
            <p:ph idx="2" type="subTitle"/>
          </p:nvPr>
        </p:nvSpPr>
        <p:spPr>
          <a:xfrm>
            <a:off x="3192472" y="3066150"/>
            <a:ext cx="15156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Venus has a beautiful name and is the second planet from the Sun. It’s terribly hot, even hotter than Mercury</a:t>
            </a:r>
            <a:endParaRPr/>
          </a:p>
        </p:txBody>
      </p:sp>
      <p:sp>
        <p:nvSpPr>
          <p:cNvPr id="200" name="Google Shape;200;p25"/>
          <p:cNvSpPr txBox="1"/>
          <p:nvPr>
            <p:ph idx="3" type="subTitle"/>
          </p:nvPr>
        </p:nvSpPr>
        <p:spPr>
          <a:xfrm>
            <a:off x="4939156" y="3066150"/>
            <a:ext cx="15156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Jupiter is a gas giant and the biggest planet in our Solar System. It’s also the fourth-brightest object in the sky</a:t>
            </a:r>
            <a:endParaRPr/>
          </a:p>
        </p:txBody>
      </p:sp>
      <p:sp>
        <p:nvSpPr>
          <p:cNvPr id="201" name="Google Shape;201;p25"/>
          <p:cNvSpPr txBox="1"/>
          <p:nvPr>
            <p:ph idx="4" type="subTitle"/>
          </p:nvPr>
        </p:nvSpPr>
        <p:spPr>
          <a:xfrm>
            <a:off x="6741128" y="3066150"/>
            <a:ext cx="15156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Mercury is the closest planet to the Sun and the smallest one in the Solar System—it’s only a bit larger than our Moon </a:t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>
            <a:off x="1728319" y="1762125"/>
            <a:ext cx="819300" cy="819300"/>
          </a:xfrm>
          <a:prstGeom prst="ellipse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3532081" y="1762125"/>
            <a:ext cx="819300" cy="819300"/>
          </a:xfrm>
          <a:prstGeom prst="ellipse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5331259" y="1762125"/>
            <a:ext cx="819300" cy="819300"/>
          </a:xfrm>
          <a:prstGeom prst="ellipse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7125423" y="1762125"/>
            <a:ext cx="819300" cy="819300"/>
          </a:xfrm>
          <a:prstGeom prst="ellipse">
            <a:avLst/>
          </a:prstGeom>
          <a:solidFill>
            <a:srgbClr val="CA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6" name="Google Shape;206;p25"/>
          <p:cNvCxnSpPr/>
          <p:nvPr/>
        </p:nvCxnSpPr>
        <p:spPr>
          <a:xfrm>
            <a:off x="3038263" y="1108200"/>
            <a:ext cx="0" cy="269850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5"/>
          <p:cNvCxnSpPr/>
          <p:nvPr/>
        </p:nvCxnSpPr>
        <p:spPr>
          <a:xfrm>
            <a:off x="4850800" y="1108200"/>
            <a:ext cx="0" cy="269850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5"/>
          <p:cNvCxnSpPr/>
          <p:nvPr/>
        </p:nvCxnSpPr>
        <p:spPr>
          <a:xfrm>
            <a:off x="6621475" y="1108200"/>
            <a:ext cx="0" cy="2698500"/>
          </a:xfrm>
          <a:prstGeom prst="straightConnector1">
            <a:avLst/>
          </a:prstGeom>
          <a:noFill/>
          <a:ln cap="flat" cmpd="sng" w="9525">
            <a:solidFill>
              <a:srgbClr val="CADCDC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09" name="Google Shape;209;p25"/>
          <p:cNvSpPr txBox="1"/>
          <p:nvPr>
            <p:ph idx="5" type="title"/>
          </p:nvPr>
        </p:nvSpPr>
        <p:spPr>
          <a:xfrm>
            <a:off x="1398594" y="2848700"/>
            <a:ext cx="15156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10" name="Google Shape;210;p25"/>
          <p:cNvSpPr txBox="1"/>
          <p:nvPr>
            <p:ph idx="6" type="title"/>
          </p:nvPr>
        </p:nvSpPr>
        <p:spPr>
          <a:xfrm>
            <a:off x="3192469" y="2848700"/>
            <a:ext cx="15156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211" name="Google Shape;211;p25"/>
          <p:cNvSpPr txBox="1"/>
          <p:nvPr>
            <p:ph idx="7" type="title"/>
          </p:nvPr>
        </p:nvSpPr>
        <p:spPr>
          <a:xfrm>
            <a:off x="4939156" y="2848700"/>
            <a:ext cx="15156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212" name="Google Shape;212;p25"/>
          <p:cNvSpPr txBox="1"/>
          <p:nvPr>
            <p:ph idx="8" type="title"/>
          </p:nvPr>
        </p:nvSpPr>
        <p:spPr>
          <a:xfrm>
            <a:off x="6741131" y="2848700"/>
            <a:ext cx="1515600" cy="3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pic>
        <p:nvPicPr>
          <p:cNvPr id="213" name="Google Shape;2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088" y="1949075"/>
            <a:ext cx="445400" cy="4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038" y="1949075"/>
            <a:ext cx="445400" cy="4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7180" y="1949063"/>
            <a:ext cx="445425" cy="44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2361" y="1949063"/>
            <a:ext cx="445425" cy="44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CONCEPTS AND TYPOLOGY</a:t>
            </a:r>
            <a:endParaRPr/>
          </a:p>
        </p:txBody>
      </p:sp>
      <p:sp>
        <p:nvSpPr>
          <p:cNvPr id="222" name="Google Shape;222;p26"/>
          <p:cNvSpPr txBox="1"/>
          <p:nvPr>
            <p:ph idx="4294967295" type="subTitle"/>
          </p:nvPr>
        </p:nvSpPr>
        <p:spPr>
          <a:xfrm>
            <a:off x="973613" y="2436875"/>
            <a:ext cx="2043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Despite being red, Mars is actually a cold place. It’s full of iron oxide dust, which gives the planet its reddish cast</a:t>
            </a:r>
            <a:endParaRPr sz="900"/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23" name="Google Shape;223;p26"/>
          <p:cNvSpPr txBox="1"/>
          <p:nvPr>
            <p:ph idx="4294967295" type="subTitle"/>
          </p:nvPr>
        </p:nvSpPr>
        <p:spPr>
          <a:xfrm>
            <a:off x="6401888" y="3924550"/>
            <a:ext cx="2043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Venus has a beautiful name and is the second planet from the Sun. It’s terribly hot, even hotter than Mercury</a:t>
            </a:r>
            <a:endParaRPr sz="900"/>
          </a:p>
        </p:txBody>
      </p:sp>
      <p:sp>
        <p:nvSpPr>
          <p:cNvPr id="224" name="Google Shape;224;p26"/>
          <p:cNvSpPr txBox="1"/>
          <p:nvPr>
            <p:ph idx="4294967295" type="subTitle"/>
          </p:nvPr>
        </p:nvSpPr>
        <p:spPr>
          <a:xfrm>
            <a:off x="6401888" y="1026088"/>
            <a:ext cx="20436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Jupiter is a gas giant and the biggest planet in our Solar System. It’s also the fourth-brightest object in the sky</a:t>
            </a:r>
            <a:endParaRPr sz="900"/>
          </a:p>
        </p:txBody>
      </p:sp>
      <p:sp>
        <p:nvSpPr>
          <p:cNvPr id="225" name="Google Shape;225;p26"/>
          <p:cNvSpPr txBox="1"/>
          <p:nvPr>
            <p:ph idx="4294967295" type="title"/>
          </p:nvPr>
        </p:nvSpPr>
        <p:spPr>
          <a:xfrm>
            <a:off x="1018913" y="2236825"/>
            <a:ext cx="19983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GRADE 1</a:t>
            </a:r>
            <a:endParaRPr sz="900"/>
          </a:p>
        </p:txBody>
      </p:sp>
      <p:sp>
        <p:nvSpPr>
          <p:cNvPr id="226" name="Google Shape;226;p26"/>
          <p:cNvSpPr txBox="1"/>
          <p:nvPr>
            <p:ph idx="4294967295" type="title"/>
          </p:nvPr>
        </p:nvSpPr>
        <p:spPr>
          <a:xfrm>
            <a:off x="6401888" y="825357"/>
            <a:ext cx="19983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GRADE 2</a:t>
            </a:r>
            <a:endParaRPr sz="900"/>
          </a:p>
        </p:txBody>
      </p:sp>
      <p:sp>
        <p:nvSpPr>
          <p:cNvPr id="227" name="Google Shape;227;p26"/>
          <p:cNvSpPr txBox="1"/>
          <p:nvPr>
            <p:ph idx="4294967295" type="title"/>
          </p:nvPr>
        </p:nvSpPr>
        <p:spPr>
          <a:xfrm>
            <a:off x="6401888" y="3723145"/>
            <a:ext cx="19983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GRADE 3</a:t>
            </a:r>
            <a:endParaRPr sz="900"/>
          </a:p>
        </p:txBody>
      </p:sp>
      <p:grpSp>
        <p:nvGrpSpPr>
          <p:cNvPr id="228" name="Google Shape;228;p26"/>
          <p:cNvGrpSpPr/>
          <p:nvPr/>
        </p:nvGrpSpPr>
        <p:grpSpPr>
          <a:xfrm>
            <a:off x="3468837" y="1191368"/>
            <a:ext cx="2836971" cy="2836968"/>
            <a:chOff x="1718775" y="972200"/>
            <a:chExt cx="3199111" cy="3199106"/>
          </a:xfrm>
        </p:grpSpPr>
        <p:sp>
          <p:nvSpPr>
            <p:cNvPr id="229" name="Google Shape;229;p26"/>
            <p:cNvSpPr/>
            <p:nvPr/>
          </p:nvSpPr>
          <p:spPr>
            <a:xfrm>
              <a:off x="1718775" y="972200"/>
              <a:ext cx="1832988" cy="2305265"/>
            </a:xfrm>
            <a:custGeom>
              <a:rect b="b" l="l" r="r" t="t"/>
              <a:pathLst>
                <a:path extrusionOk="0" h="53561" w="42588">
                  <a:moveTo>
                    <a:pt x="36898" y="1"/>
                  </a:moveTo>
                  <a:cubicBezTo>
                    <a:pt x="16490" y="142"/>
                    <a:pt x="1" y="16725"/>
                    <a:pt x="1" y="37165"/>
                  </a:cubicBezTo>
                  <a:cubicBezTo>
                    <a:pt x="1" y="43043"/>
                    <a:pt x="1364" y="48607"/>
                    <a:pt x="3794" y="53560"/>
                  </a:cubicBezTo>
                  <a:lnTo>
                    <a:pt x="9813" y="43654"/>
                  </a:lnTo>
                  <a:lnTo>
                    <a:pt x="22133" y="43325"/>
                  </a:lnTo>
                  <a:cubicBezTo>
                    <a:pt x="21349" y="41428"/>
                    <a:pt x="20926" y="39343"/>
                    <a:pt x="20926" y="37165"/>
                  </a:cubicBezTo>
                  <a:cubicBezTo>
                    <a:pt x="20926" y="28293"/>
                    <a:pt x="28042" y="21083"/>
                    <a:pt x="36882" y="20926"/>
                  </a:cubicBezTo>
                  <a:lnTo>
                    <a:pt x="42588" y="10393"/>
                  </a:lnTo>
                  <a:lnTo>
                    <a:pt x="36898" y="1"/>
                  </a:ln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3403954" y="974911"/>
              <a:ext cx="1513932" cy="2393627"/>
            </a:xfrm>
            <a:custGeom>
              <a:rect b="b" l="l" r="r" t="t"/>
              <a:pathLst>
                <a:path extrusionOk="0" h="55614" w="35175">
                  <a:moveTo>
                    <a:pt x="126" y="1"/>
                  </a:moveTo>
                  <a:lnTo>
                    <a:pt x="5785" y="10330"/>
                  </a:lnTo>
                  <a:lnTo>
                    <a:pt x="1" y="20989"/>
                  </a:lnTo>
                  <a:cubicBezTo>
                    <a:pt x="8026" y="21976"/>
                    <a:pt x="14249" y="28810"/>
                    <a:pt x="14249" y="37102"/>
                  </a:cubicBezTo>
                  <a:cubicBezTo>
                    <a:pt x="14249" y="40096"/>
                    <a:pt x="13434" y="42886"/>
                    <a:pt x="12039" y="45284"/>
                  </a:cubicBezTo>
                  <a:lnTo>
                    <a:pt x="18199" y="55347"/>
                  </a:lnTo>
                  <a:lnTo>
                    <a:pt x="30237" y="55613"/>
                  </a:lnTo>
                  <a:cubicBezTo>
                    <a:pt x="33372" y="50158"/>
                    <a:pt x="35174" y="43842"/>
                    <a:pt x="35174" y="37102"/>
                  </a:cubicBezTo>
                  <a:cubicBezTo>
                    <a:pt x="35174" y="17289"/>
                    <a:pt x="19657" y="1098"/>
                    <a:pt x="126" y="1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1930617" y="2924567"/>
              <a:ext cx="2720774" cy="1246740"/>
            </a:xfrm>
            <a:custGeom>
              <a:rect b="b" l="l" r="r" t="t"/>
              <a:pathLst>
                <a:path extrusionOk="0" h="28967" w="63215">
                  <a:moveTo>
                    <a:pt x="18214" y="0"/>
                  </a:moveTo>
                  <a:lnTo>
                    <a:pt x="6066" y="330"/>
                  </a:lnTo>
                  <a:lnTo>
                    <a:pt x="0" y="10314"/>
                  </a:lnTo>
                  <a:cubicBezTo>
                    <a:pt x="6427" y="21459"/>
                    <a:pt x="18449" y="28967"/>
                    <a:pt x="32242" y="28967"/>
                  </a:cubicBezTo>
                  <a:cubicBezTo>
                    <a:pt x="45174" y="28967"/>
                    <a:pt x="56553" y="22368"/>
                    <a:pt x="63215" y="12352"/>
                  </a:cubicBezTo>
                  <a:lnTo>
                    <a:pt x="51255" y="12085"/>
                  </a:lnTo>
                  <a:lnTo>
                    <a:pt x="44986" y="1866"/>
                  </a:lnTo>
                  <a:cubicBezTo>
                    <a:pt x="42007" y="5627"/>
                    <a:pt x="37415" y="8041"/>
                    <a:pt x="32242" y="8041"/>
                  </a:cubicBezTo>
                  <a:cubicBezTo>
                    <a:pt x="26255" y="8041"/>
                    <a:pt x="21035" y="4812"/>
                    <a:pt x="18214" y="0"/>
                  </a:cubicBezTo>
                  <a:close/>
                </a:path>
              </a:pathLst>
            </a:custGeom>
            <a:solidFill>
              <a:srgbClr val="CA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32" name="Google Shape;232;p26"/>
          <p:cNvCxnSpPr>
            <a:endCxn id="225" idx="3"/>
          </p:cNvCxnSpPr>
          <p:nvPr/>
        </p:nvCxnSpPr>
        <p:spPr>
          <a:xfrm flipH="1">
            <a:off x="3017213" y="1695325"/>
            <a:ext cx="1179600" cy="701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33" name="Google Shape;233;p26"/>
          <p:cNvCxnSpPr>
            <a:endCxn id="226" idx="1"/>
          </p:cNvCxnSpPr>
          <p:nvPr/>
        </p:nvCxnSpPr>
        <p:spPr>
          <a:xfrm rot="-5400000">
            <a:off x="5472788" y="1395057"/>
            <a:ext cx="1338900" cy="5193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34" name="Google Shape;234;p26"/>
          <p:cNvCxnSpPr>
            <a:endCxn id="227" idx="1"/>
          </p:cNvCxnSpPr>
          <p:nvPr/>
        </p:nvCxnSpPr>
        <p:spPr>
          <a:xfrm>
            <a:off x="4606388" y="3571945"/>
            <a:ext cx="1795500" cy="311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235" name="Google Shape;235;p26"/>
          <p:cNvGrpSpPr/>
          <p:nvPr/>
        </p:nvGrpSpPr>
        <p:grpSpPr>
          <a:xfrm>
            <a:off x="4627668" y="2352893"/>
            <a:ext cx="519304" cy="513922"/>
            <a:chOff x="5309250" y="2903170"/>
            <a:chExt cx="359579" cy="355852"/>
          </a:xfrm>
        </p:grpSpPr>
        <p:sp>
          <p:nvSpPr>
            <p:cNvPr id="236" name="Google Shape;236;p26"/>
            <p:cNvSpPr/>
            <p:nvPr/>
          </p:nvSpPr>
          <p:spPr>
            <a:xfrm>
              <a:off x="5410517" y="3006317"/>
              <a:ext cx="77854" cy="76452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5309250" y="2903170"/>
              <a:ext cx="359579" cy="355852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5466263" y="3032979"/>
              <a:ext cx="127101" cy="146214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/>
          <p:nvPr>
            <p:ph type="title"/>
          </p:nvPr>
        </p:nvSpPr>
        <p:spPr>
          <a:xfrm rot="-5400000">
            <a:off x="-1703750" y="2544750"/>
            <a:ext cx="4302300" cy="2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PATHOLOGY</a:t>
            </a:r>
            <a:endParaRPr/>
          </a:p>
        </p:txBody>
      </p:sp>
      <p:sp>
        <p:nvSpPr>
          <p:cNvPr id="244" name="Google Shape;244;p27"/>
          <p:cNvSpPr txBox="1"/>
          <p:nvPr>
            <p:ph idx="4294967295" type="subTitle"/>
          </p:nvPr>
        </p:nvSpPr>
        <p:spPr>
          <a:xfrm>
            <a:off x="7323725" y="1783854"/>
            <a:ext cx="1235100" cy="6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Despite being red, Mars is actually a cold place</a:t>
            </a:r>
            <a:endParaRPr sz="9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45" name="Google Shape;245;p27"/>
          <p:cNvSpPr txBox="1"/>
          <p:nvPr>
            <p:ph idx="4294967295" type="subTitle"/>
          </p:nvPr>
        </p:nvSpPr>
        <p:spPr>
          <a:xfrm>
            <a:off x="1184076" y="2737150"/>
            <a:ext cx="1276500" cy="6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Mercury is the closest planet to</a:t>
            </a:r>
            <a:br>
              <a:rPr lang="en" sz="900"/>
            </a:br>
            <a:r>
              <a:rPr lang="en" sz="900"/>
              <a:t>the Sun</a:t>
            </a:r>
            <a:endParaRPr sz="900"/>
          </a:p>
        </p:txBody>
      </p:sp>
      <p:sp>
        <p:nvSpPr>
          <p:cNvPr id="246" name="Google Shape;246;p27"/>
          <p:cNvSpPr txBox="1"/>
          <p:nvPr>
            <p:ph idx="4294967295" type="subTitle"/>
          </p:nvPr>
        </p:nvSpPr>
        <p:spPr>
          <a:xfrm>
            <a:off x="7323725" y="2737150"/>
            <a:ext cx="1235100" cy="6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Venus has a beautiful name, but it’s terribly hot</a:t>
            </a:r>
            <a:endParaRPr sz="900"/>
          </a:p>
        </p:txBody>
      </p:sp>
      <p:sp>
        <p:nvSpPr>
          <p:cNvPr id="247" name="Google Shape;247;p27"/>
          <p:cNvSpPr txBox="1"/>
          <p:nvPr>
            <p:ph idx="4294967295" type="subTitle"/>
          </p:nvPr>
        </p:nvSpPr>
        <p:spPr>
          <a:xfrm>
            <a:off x="1223076" y="1783854"/>
            <a:ext cx="1198500" cy="6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Neptune is the farthest planet from the Sun</a:t>
            </a:r>
            <a:endParaRPr sz="900"/>
          </a:p>
        </p:txBody>
      </p:sp>
      <p:pic>
        <p:nvPicPr>
          <p:cNvPr id="248" name="Google Shape;2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613" y="1144550"/>
            <a:ext cx="1789499" cy="285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7"/>
          <p:cNvPicPr preferRelativeResize="0"/>
          <p:nvPr/>
        </p:nvPicPr>
        <p:blipFill rotWithShape="1">
          <a:blip r:embed="rId4">
            <a:alphaModFix/>
          </a:blip>
          <a:srcRect b="0" l="13254" r="0" t="0"/>
          <a:stretch/>
        </p:blipFill>
        <p:spPr>
          <a:xfrm>
            <a:off x="3018351" y="1144550"/>
            <a:ext cx="1749851" cy="28543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27"/>
          <p:cNvCxnSpPr>
            <a:stCxn id="245" idx="2"/>
            <a:endCxn id="249" idx="2"/>
          </p:cNvCxnSpPr>
          <p:nvPr/>
        </p:nvCxnSpPr>
        <p:spPr>
          <a:xfrm flipH="1" rot="-5400000">
            <a:off x="2559276" y="2665000"/>
            <a:ext cx="597000" cy="2070900"/>
          </a:xfrm>
          <a:prstGeom prst="bentConnector3">
            <a:avLst>
              <a:gd fmla="val 139886" name="adj1"/>
            </a:avLst>
          </a:prstGeom>
          <a:noFill/>
          <a:ln cap="flat" cmpd="sng" w="9525">
            <a:solidFill>
              <a:srgbClr val="CADCDC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51" name="Google Shape;251;p27"/>
          <p:cNvCxnSpPr>
            <a:stCxn id="247" idx="0"/>
            <a:endCxn id="249" idx="0"/>
          </p:cNvCxnSpPr>
          <p:nvPr/>
        </p:nvCxnSpPr>
        <p:spPr>
          <a:xfrm rot="-5400000">
            <a:off x="2538126" y="428754"/>
            <a:ext cx="639300" cy="2070900"/>
          </a:xfrm>
          <a:prstGeom prst="bentConnector3">
            <a:avLst>
              <a:gd fmla="val 137248" name="adj1"/>
            </a:avLst>
          </a:prstGeom>
          <a:noFill/>
          <a:ln cap="flat" cmpd="sng" w="9525">
            <a:solidFill>
              <a:srgbClr val="CADCDC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52" name="Google Shape;252;p27"/>
          <p:cNvCxnSpPr>
            <a:stCxn id="244" idx="0"/>
            <a:endCxn id="248" idx="0"/>
          </p:cNvCxnSpPr>
          <p:nvPr/>
        </p:nvCxnSpPr>
        <p:spPr>
          <a:xfrm flipH="1" rot="5400000">
            <a:off x="6558725" y="401304"/>
            <a:ext cx="639300" cy="2125800"/>
          </a:xfrm>
          <a:prstGeom prst="bentConnector3">
            <a:avLst>
              <a:gd fmla="val 137248" name="adj1"/>
            </a:avLst>
          </a:prstGeom>
          <a:noFill/>
          <a:ln cap="flat" cmpd="sng" w="9525">
            <a:solidFill>
              <a:srgbClr val="CADCDC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53" name="Google Shape;253;p27"/>
          <p:cNvCxnSpPr>
            <a:stCxn id="246" idx="2"/>
            <a:endCxn id="248" idx="2"/>
          </p:cNvCxnSpPr>
          <p:nvPr/>
        </p:nvCxnSpPr>
        <p:spPr>
          <a:xfrm rot="5400000">
            <a:off x="6579875" y="2637550"/>
            <a:ext cx="597000" cy="2125800"/>
          </a:xfrm>
          <a:prstGeom prst="bentConnector3">
            <a:avLst>
              <a:gd fmla="val 139887" name="adj1"/>
            </a:avLst>
          </a:prstGeom>
          <a:noFill/>
          <a:ln cap="flat" cmpd="sng" w="9525">
            <a:solidFill>
              <a:srgbClr val="CADCDC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DISEASE 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ADCDC"/>
      </a:accent1>
      <a:accent2>
        <a:srgbClr val="5F7D95"/>
      </a:accent2>
      <a:accent3>
        <a:srgbClr val="DADCDE"/>
      </a:accent3>
      <a:accent4>
        <a:srgbClr val="E8E9E9"/>
      </a:accent4>
      <a:accent5>
        <a:srgbClr val="CFD9E0"/>
      </a:accent5>
      <a:accent6>
        <a:srgbClr val="435D74"/>
      </a:accent6>
      <a:hlink>
        <a:srgbClr val="435D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