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Lato Light"/>
      <p:regular r:id="rId32"/>
      <p:bold r:id="rId33"/>
      <p:italic r:id="rId34"/>
      <p:boldItalic r:id="rId35"/>
    </p:embeddedFont>
    <p:embeddedFont>
      <p:font typeface="Fira Sans Extra Condensed Medium"/>
      <p:regular r:id="rId36"/>
      <p:bold r:id="rId37"/>
      <p:italic r:id="rId38"/>
      <p:boldItalic r:id="rId39"/>
    </p:embeddedFont>
    <p:embeddedFont>
      <p:font typeface="Fira Sans Condensed Medium"/>
      <p:regular r:id="rId40"/>
      <p:bold r:id="rId41"/>
      <p:italic r:id="rId42"/>
      <p:boldItalic r:id="rId43"/>
    </p:embeddedFont>
    <p:embeddedFont>
      <p:font typeface="Fira Sans Condensed"/>
      <p:regular r:id="rId44"/>
      <p:bold r:id="rId45"/>
      <p:italic r:id="rId46"/>
      <p:boldItalic r:id="rId47"/>
    </p:embeddedFont>
    <p:embeddedFont>
      <p:font typeface="Saira Condensed ExtraBold"/>
      <p:bold r:id="rId48"/>
    </p:embeddedFont>
    <p:embeddedFont>
      <p:font typeface="Saira Condensed"/>
      <p:regular r:id="rId49"/>
      <p:bold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6D4E2CE-2BC6-4F39-8B4D-D8E0A53BF380}">
  <a:tblStyle styleId="{06D4E2CE-2BC6-4F39-8B4D-D8E0A53BF3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CondensedMedium-regular.fntdata"/><Relationship Id="rId42" Type="http://schemas.openxmlformats.org/officeDocument/2006/relationships/font" Target="fonts/FiraSansCondensedMedium-italic.fntdata"/><Relationship Id="rId41" Type="http://schemas.openxmlformats.org/officeDocument/2006/relationships/font" Target="fonts/FiraSansCondensedMedium-bold.fntdata"/><Relationship Id="rId44" Type="http://schemas.openxmlformats.org/officeDocument/2006/relationships/font" Target="fonts/FiraSansCondensed-regular.fntdata"/><Relationship Id="rId43" Type="http://schemas.openxmlformats.org/officeDocument/2006/relationships/font" Target="fonts/FiraSansCondensedMedium-boldItalic.fntdata"/><Relationship Id="rId46" Type="http://schemas.openxmlformats.org/officeDocument/2006/relationships/font" Target="fonts/FiraSansCondensed-italic.fntdata"/><Relationship Id="rId45" Type="http://schemas.openxmlformats.org/officeDocument/2006/relationships/font" Target="fonts/FiraSansCondense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SairaCondensedExtraBold-bold.fntdata"/><Relationship Id="rId47" Type="http://schemas.openxmlformats.org/officeDocument/2006/relationships/font" Target="fonts/FiraSansCondensed-boldItalic.fntdata"/><Relationship Id="rId49" Type="http://schemas.openxmlformats.org/officeDocument/2006/relationships/font" Target="fonts/SairaCondensed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font" Target="fonts/LatoLight-bold.fntdata"/><Relationship Id="rId32" Type="http://schemas.openxmlformats.org/officeDocument/2006/relationships/font" Target="fonts/LatoLight-regular.fntdata"/><Relationship Id="rId35" Type="http://schemas.openxmlformats.org/officeDocument/2006/relationships/font" Target="fonts/LatoLight-boldItalic.fntdata"/><Relationship Id="rId34" Type="http://schemas.openxmlformats.org/officeDocument/2006/relationships/font" Target="fonts/LatoLight-italic.fntdata"/><Relationship Id="rId37" Type="http://schemas.openxmlformats.org/officeDocument/2006/relationships/font" Target="fonts/FiraSansExtraCondensedMedium-bold.fntdata"/><Relationship Id="rId36" Type="http://schemas.openxmlformats.org/officeDocument/2006/relationships/font" Target="fonts/FiraSansExtraCondensedMedium-regular.fntdata"/><Relationship Id="rId39" Type="http://schemas.openxmlformats.org/officeDocument/2006/relationships/font" Target="fonts/FiraSansExtraCondensedMedium-boldItalic.fntdata"/><Relationship Id="rId38" Type="http://schemas.openxmlformats.org/officeDocument/2006/relationships/font" Target="fonts/FiraSansExtraCondensedMedium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0" Type="http://schemas.openxmlformats.org/officeDocument/2006/relationships/font" Target="fonts/SairaCondensed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e9fc87a0a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e9fc87a0a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57207a613d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57207a613d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5e8ba597e4_7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5e8ba597e4_7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5e8ba597e4_7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5e8ba597e4_7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59cbec6596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59cbec6596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57d11bbb88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57d11bbb88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5e8ba597e4_7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5e8ba597e4_7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59cbec6596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59cbec6596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5e9fc87a0a_0_9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5e9fc87a0a_0_9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5465e7bc0b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1" name="Google Shape;1001;g5465e7bc0b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56e9a21c8b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56e9a21c8b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dfce81f19_0_17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dfce81f19_0_17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59cbec6596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59cbec6596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776f7390ba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776f7390ba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776f7390ba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776f7390ba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776f7390ba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776f7390ba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776f7390ba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776f7390ba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776f7390ba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776f7390ba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465e7bc0b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465e7bc0b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14ea9486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14ea948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64156046e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564156046e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e8ba597e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e8ba597e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e9fc87a0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e9fc87a0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59cbec659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59cbec659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57207a613d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57207a613d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pening slide">
  <p:cSld name="CUSTOM_7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764130" y="1320225"/>
            <a:ext cx="48990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651925" y="3484450"/>
            <a:ext cx="3979200" cy="7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design  2">
  <p:cSld name="CUSTOM_6_1_1_1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ctrTitle"/>
          </p:nvPr>
        </p:nvSpPr>
        <p:spPr>
          <a:xfrm>
            <a:off x="6399975" y="2098650"/>
            <a:ext cx="19398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design  3">
  <p:cSld name="CUSTOM_6_1_1_1_1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ctrTitle"/>
          </p:nvPr>
        </p:nvSpPr>
        <p:spPr>
          <a:xfrm>
            <a:off x="755000" y="-424250"/>
            <a:ext cx="30180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s">
  <p:cSld name="CUSTOM_2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" type="subTitle"/>
          </p:nvPr>
        </p:nvSpPr>
        <p:spPr>
          <a:xfrm>
            <a:off x="755000" y="1074733"/>
            <a:ext cx="3073200" cy="15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5" name="Google Shape;75;p13"/>
          <p:cNvSpPr txBox="1"/>
          <p:nvPr>
            <p:ph type="ctrTitle"/>
          </p:nvPr>
        </p:nvSpPr>
        <p:spPr>
          <a:xfrm>
            <a:off x="755000" y="-424250"/>
            <a:ext cx="30180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redits">
  <p:cSld name="CUSTOM_12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763614" y="2070935"/>
            <a:ext cx="53082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  <a:defRPr sz="1000">
                <a:solidFill>
                  <a:srgbClr val="000000"/>
                </a:solidFill>
              </a:defRPr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  <a:defRPr sz="1000">
                <a:solidFill>
                  <a:srgbClr val="000000"/>
                </a:solidFill>
              </a:defRPr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  <a:defRPr sz="1000">
                <a:solidFill>
                  <a:srgbClr val="000000"/>
                </a:solidFill>
              </a:defRPr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  <a:defRPr sz="1000">
                <a:solidFill>
                  <a:srgbClr val="000000"/>
                </a:solidFill>
              </a:defRPr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  <a:defRPr sz="1000">
                <a:solidFill>
                  <a:srgbClr val="000000"/>
                </a:solidFill>
              </a:defRPr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  <a:defRPr sz="1000">
                <a:solidFill>
                  <a:srgbClr val="000000"/>
                </a:solidFill>
              </a:defRPr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  <a:defRPr sz="1000">
                <a:solidFill>
                  <a:srgbClr val="000000"/>
                </a:solidFill>
              </a:defRPr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  <a:defRPr sz="1000">
                <a:solidFill>
                  <a:srgbClr val="000000"/>
                </a:solidFill>
              </a:defRPr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000"/>
              <a:buChar char="■"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type="ctrTitle"/>
          </p:nvPr>
        </p:nvSpPr>
        <p:spPr>
          <a:xfrm>
            <a:off x="755000" y="-424250"/>
            <a:ext cx="30180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esources">
  <p:cSld name="CUSTOM_12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988125" y="1610352"/>
            <a:ext cx="35229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  <a:defRPr sz="1000">
                <a:solidFill>
                  <a:srgbClr val="000000"/>
                </a:solidFill>
              </a:defRPr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  <a:defRPr sz="1000">
                <a:solidFill>
                  <a:srgbClr val="000000"/>
                </a:solidFill>
              </a:defRPr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  <a:defRPr sz="1000">
                <a:solidFill>
                  <a:srgbClr val="000000"/>
                </a:solidFill>
              </a:defRPr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  <a:defRPr sz="1000">
                <a:solidFill>
                  <a:srgbClr val="000000"/>
                </a:solidFill>
              </a:defRPr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  <a:defRPr sz="1000">
                <a:solidFill>
                  <a:srgbClr val="000000"/>
                </a:solidFill>
              </a:defRPr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  <a:defRPr sz="1000">
                <a:solidFill>
                  <a:srgbClr val="000000"/>
                </a:solidFill>
              </a:defRPr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  <a:defRPr sz="1000">
                <a:solidFill>
                  <a:srgbClr val="000000"/>
                </a:solidFill>
              </a:defRPr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  <a:defRPr sz="1000">
                <a:solidFill>
                  <a:srgbClr val="000000"/>
                </a:solidFill>
              </a:defRPr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000"/>
              <a:buChar char="■"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1" name="Google Shape;81;p15"/>
          <p:cNvSpPr txBox="1"/>
          <p:nvPr>
            <p:ph type="ctrTitle"/>
          </p:nvPr>
        </p:nvSpPr>
        <p:spPr>
          <a:xfrm>
            <a:off x="755000" y="-424250"/>
            <a:ext cx="30180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2" type="body"/>
          </p:nvPr>
        </p:nvSpPr>
        <p:spPr>
          <a:xfrm>
            <a:off x="988125" y="3090054"/>
            <a:ext cx="35229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  <a:defRPr sz="1000">
                <a:solidFill>
                  <a:srgbClr val="000000"/>
                </a:solidFill>
              </a:defRPr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  <a:defRPr sz="1000">
                <a:solidFill>
                  <a:srgbClr val="000000"/>
                </a:solidFill>
              </a:defRPr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  <a:defRPr sz="1000">
                <a:solidFill>
                  <a:srgbClr val="000000"/>
                </a:solidFill>
              </a:defRPr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  <a:defRPr sz="1000">
                <a:solidFill>
                  <a:srgbClr val="000000"/>
                </a:solidFill>
              </a:defRPr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  <a:defRPr sz="1000">
                <a:solidFill>
                  <a:srgbClr val="000000"/>
                </a:solidFill>
              </a:defRPr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  <a:defRPr sz="1000">
                <a:solidFill>
                  <a:srgbClr val="000000"/>
                </a:solidFill>
              </a:defRPr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  <a:defRPr sz="1000">
                <a:solidFill>
                  <a:srgbClr val="000000"/>
                </a:solidFill>
              </a:defRPr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  <a:defRPr sz="1000">
                <a:solidFill>
                  <a:srgbClr val="000000"/>
                </a:solidFill>
              </a:defRPr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000"/>
              <a:buChar char="■"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755000" y="1074728"/>
            <a:ext cx="3073200" cy="9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ground">
  <p:cSld name="CUSTOM_11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>
  <p:cSld name="CUSTOM_23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 of contents">
  <p:cSld name="CUSTOM_14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3483214" y="1082635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3828514" y="1497684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5861176" y="1333231"/>
            <a:ext cx="13959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3" type="ctrTitle"/>
          </p:nvPr>
        </p:nvSpPr>
        <p:spPr>
          <a:xfrm>
            <a:off x="3483214" y="1743543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4" type="subTitle"/>
          </p:nvPr>
        </p:nvSpPr>
        <p:spPr>
          <a:xfrm>
            <a:off x="3758314" y="2156701"/>
            <a:ext cx="19767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5" type="title"/>
          </p:nvPr>
        </p:nvSpPr>
        <p:spPr>
          <a:xfrm>
            <a:off x="5861176" y="1995758"/>
            <a:ext cx="13959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6" type="ctrTitle"/>
          </p:nvPr>
        </p:nvSpPr>
        <p:spPr>
          <a:xfrm>
            <a:off x="3483214" y="2410877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7" type="subTitle"/>
          </p:nvPr>
        </p:nvSpPr>
        <p:spPr>
          <a:xfrm>
            <a:off x="3828514" y="2824026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" name="Google Shape;20;p3"/>
          <p:cNvSpPr txBox="1"/>
          <p:nvPr>
            <p:ph hasCustomPrompt="1" idx="8" type="title"/>
          </p:nvPr>
        </p:nvSpPr>
        <p:spPr>
          <a:xfrm>
            <a:off x="5861176" y="2658284"/>
            <a:ext cx="13959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/>
          <p:nvPr>
            <p:ph idx="9" type="ctrTitle"/>
          </p:nvPr>
        </p:nvSpPr>
        <p:spPr>
          <a:xfrm>
            <a:off x="418800" y="2098650"/>
            <a:ext cx="22518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3" type="ctrTitle"/>
          </p:nvPr>
        </p:nvSpPr>
        <p:spPr>
          <a:xfrm>
            <a:off x="3483214" y="3065670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4" type="subTitle"/>
          </p:nvPr>
        </p:nvSpPr>
        <p:spPr>
          <a:xfrm>
            <a:off x="3828514" y="3480718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4" name="Google Shape;24;p3"/>
          <p:cNvSpPr txBox="1"/>
          <p:nvPr>
            <p:ph hasCustomPrompt="1" idx="15" type="title"/>
          </p:nvPr>
        </p:nvSpPr>
        <p:spPr>
          <a:xfrm>
            <a:off x="5861176" y="3315464"/>
            <a:ext cx="13959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">
  <p:cSld name="CUSTOM_15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ctrTitle"/>
          </p:nvPr>
        </p:nvSpPr>
        <p:spPr>
          <a:xfrm>
            <a:off x="755000" y="-424250"/>
            <a:ext cx="30180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755000" y="1015250"/>
            <a:ext cx="3073200" cy="15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x columns">
  <p:cSld name="CUSTOM_18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ctrTitle"/>
          </p:nvPr>
        </p:nvSpPr>
        <p:spPr>
          <a:xfrm>
            <a:off x="1639400" y="1541325"/>
            <a:ext cx="1974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1639400" y="2002799"/>
            <a:ext cx="14841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1" name="Google Shape;31;p5"/>
          <p:cNvSpPr txBox="1"/>
          <p:nvPr>
            <p:ph idx="2" type="ctrTitle"/>
          </p:nvPr>
        </p:nvSpPr>
        <p:spPr>
          <a:xfrm>
            <a:off x="4226401" y="1537925"/>
            <a:ext cx="1974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3" type="subTitle"/>
          </p:nvPr>
        </p:nvSpPr>
        <p:spPr>
          <a:xfrm>
            <a:off x="4226401" y="1999396"/>
            <a:ext cx="14841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3" name="Google Shape;33;p5"/>
          <p:cNvSpPr txBox="1"/>
          <p:nvPr>
            <p:ph idx="4" type="ctrTitle"/>
          </p:nvPr>
        </p:nvSpPr>
        <p:spPr>
          <a:xfrm>
            <a:off x="6813400" y="1537950"/>
            <a:ext cx="1758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5" type="subTitle"/>
          </p:nvPr>
        </p:nvSpPr>
        <p:spPr>
          <a:xfrm>
            <a:off x="6813402" y="1999400"/>
            <a:ext cx="14841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5" name="Google Shape;35;p5"/>
          <p:cNvSpPr txBox="1"/>
          <p:nvPr>
            <p:ph idx="6" type="ctrTitle"/>
          </p:nvPr>
        </p:nvSpPr>
        <p:spPr>
          <a:xfrm>
            <a:off x="1639400" y="3067051"/>
            <a:ext cx="1974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7" type="subTitle"/>
          </p:nvPr>
        </p:nvSpPr>
        <p:spPr>
          <a:xfrm>
            <a:off x="1639400" y="3528525"/>
            <a:ext cx="14841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7" name="Google Shape;37;p5"/>
          <p:cNvSpPr txBox="1"/>
          <p:nvPr>
            <p:ph idx="8" type="ctrTitle"/>
          </p:nvPr>
        </p:nvSpPr>
        <p:spPr>
          <a:xfrm>
            <a:off x="4226401" y="3063654"/>
            <a:ext cx="1974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9" type="subTitle"/>
          </p:nvPr>
        </p:nvSpPr>
        <p:spPr>
          <a:xfrm>
            <a:off x="4226401" y="3525125"/>
            <a:ext cx="14841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9" name="Google Shape;39;p5"/>
          <p:cNvSpPr txBox="1"/>
          <p:nvPr>
            <p:ph idx="13" type="ctrTitle"/>
          </p:nvPr>
        </p:nvSpPr>
        <p:spPr>
          <a:xfrm>
            <a:off x="6813400" y="3063675"/>
            <a:ext cx="1758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4" type="subTitle"/>
          </p:nvPr>
        </p:nvSpPr>
        <p:spPr>
          <a:xfrm>
            <a:off x="6813402" y="3525125"/>
            <a:ext cx="14841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1" name="Google Shape;41;p5"/>
          <p:cNvSpPr txBox="1"/>
          <p:nvPr>
            <p:ph idx="15" type="ctrTitle"/>
          </p:nvPr>
        </p:nvSpPr>
        <p:spPr>
          <a:xfrm>
            <a:off x="3063000" y="-424250"/>
            <a:ext cx="30180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lumns">
  <p:cSld name="TITLE_ONLY_2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idx="1" type="subTitle"/>
          </p:nvPr>
        </p:nvSpPr>
        <p:spPr>
          <a:xfrm>
            <a:off x="5481150" y="1634125"/>
            <a:ext cx="2498700" cy="7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4" name="Google Shape;44;p6"/>
          <p:cNvSpPr txBox="1"/>
          <p:nvPr>
            <p:ph type="ctrTitle"/>
          </p:nvPr>
        </p:nvSpPr>
        <p:spPr>
          <a:xfrm>
            <a:off x="5420850" y="1325525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2" type="subTitle"/>
          </p:nvPr>
        </p:nvSpPr>
        <p:spPr>
          <a:xfrm>
            <a:off x="5481225" y="2939075"/>
            <a:ext cx="2498700" cy="10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6"/>
          <p:cNvSpPr txBox="1"/>
          <p:nvPr>
            <p:ph idx="3" type="ctrTitle"/>
          </p:nvPr>
        </p:nvSpPr>
        <p:spPr>
          <a:xfrm>
            <a:off x="5420850" y="2641158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4" type="ctrTitle"/>
          </p:nvPr>
        </p:nvSpPr>
        <p:spPr>
          <a:xfrm>
            <a:off x="5185775" y="-424250"/>
            <a:ext cx="30180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s">
  <p:cSld name="CUSTOM_20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idx="1" type="subTitle"/>
          </p:nvPr>
        </p:nvSpPr>
        <p:spPr>
          <a:xfrm>
            <a:off x="742800" y="1786025"/>
            <a:ext cx="20628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0" name="Google Shape;50;p7"/>
          <p:cNvSpPr txBox="1"/>
          <p:nvPr>
            <p:ph idx="2" type="subTitle"/>
          </p:nvPr>
        </p:nvSpPr>
        <p:spPr>
          <a:xfrm>
            <a:off x="3540550" y="1786025"/>
            <a:ext cx="20628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1" name="Google Shape;51;p7"/>
          <p:cNvSpPr txBox="1"/>
          <p:nvPr>
            <p:ph type="ctrTitle"/>
          </p:nvPr>
        </p:nvSpPr>
        <p:spPr>
          <a:xfrm>
            <a:off x="464600" y="1553630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3" type="ctrTitle"/>
          </p:nvPr>
        </p:nvSpPr>
        <p:spPr>
          <a:xfrm>
            <a:off x="3262350" y="1553630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4" type="subTitle"/>
          </p:nvPr>
        </p:nvSpPr>
        <p:spPr>
          <a:xfrm>
            <a:off x="6338350" y="1786025"/>
            <a:ext cx="20628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4" name="Google Shape;54;p7"/>
          <p:cNvSpPr txBox="1"/>
          <p:nvPr>
            <p:ph idx="5" type="ctrTitle"/>
          </p:nvPr>
        </p:nvSpPr>
        <p:spPr>
          <a:xfrm>
            <a:off x="6060100" y="1553630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6" type="ctrTitle"/>
          </p:nvPr>
        </p:nvSpPr>
        <p:spPr>
          <a:xfrm>
            <a:off x="3063000" y="-424250"/>
            <a:ext cx="30180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s 2">
  <p:cSld name="CUSTOM_19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" type="subTitle"/>
          </p:nvPr>
        </p:nvSpPr>
        <p:spPr>
          <a:xfrm>
            <a:off x="4800822" y="1535900"/>
            <a:ext cx="31578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2" type="subTitle"/>
          </p:nvPr>
        </p:nvSpPr>
        <p:spPr>
          <a:xfrm>
            <a:off x="4828584" y="2606600"/>
            <a:ext cx="31578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type="ctrTitle"/>
          </p:nvPr>
        </p:nvSpPr>
        <p:spPr>
          <a:xfrm>
            <a:off x="5179613" y="2077500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Fira Sans Condensed Medium"/>
              <a:buNone/>
              <a:defRPr sz="1100">
                <a:solidFill>
                  <a:schemeClr val="accent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Fira Sans Condensed Medium"/>
              <a:buNone/>
              <a:defRPr sz="1100">
                <a:solidFill>
                  <a:schemeClr val="accent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Fira Sans Condensed Medium"/>
              <a:buNone/>
              <a:defRPr sz="1100">
                <a:solidFill>
                  <a:schemeClr val="accent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Fira Sans Condensed Medium"/>
              <a:buNone/>
              <a:defRPr sz="1100">
                <a:solidFill>
                  <a:schemeClr val="accent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Fira Sans Condensed Medium"/>
              <a:buNone/>
              <a:defRPr sz="1100">
                <a:solidFill>
                  <a:schemeClr val="accent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Fira Sans Condensed Medium"/>
              <a:buNone/>
              <a:defRPr sz="1100">
                <a:solidFill>
                  <a:schemeClr val="accent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Fira Sans Condensed Medium"/>
              <a:buNone/>
              <a:defRPr sz="1100">
                <a:solidFill>
                  <a:schemeClr val="accent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Fira Sans Condensed Medium"/>
              <a:buNone/>
              <a:defRPr sz="1100">
                <a:solidFill>
                  <a:schemeClr val="accent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Fira Sans Condensed Medium"/>
              <a:buNone/>
              <a:defRPr sz="1100">
                <a:solidFill>
                  <a:schemeClr val="accent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3" type="ctrTitle"/>
          </p:nvPr>
        </p:nvSpPr>
        <p:spPr>
          <a:xfrm>
            <a:off x="5179613" y="3152029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Fira Sans Condensed Medium"/>
              <a:buNone/>
              <a:defRPr sz="1100">
                <a:solidFill>
                  <a:schemeClr val="accent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Fira Sans Condensed Medium"/>
              <a:buNone/>
              <a:defRPr sz="1100">
                <a:solidFill>
                  <a:schemeClr val="accent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Fira Sans Condensed Medium"/>
              <a:buNone/>
              <a:defRPr sz="1100">
                <a:solidFill>
                  <a:schemeClr val="accent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Fira Sans Condensed Medium"/>
              <a:buNone/>
              <a:defRPr sz="1100">
                <a:solidFill>
                  <a:schemeClr val="accent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Fira Sans Condensed Medium"/>
              <a:buNone/>
              <a:defRPr sz="1100">
                <a:solidFill>
                  <a:schemeClr val="accent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Fira Sans Condensed Medium"/>
              <a:buNone/>
              <a:defRPr sz="1100">
                <a:solidFill>
                  <a:schemeClr val="accent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Fira Sans Condensed Medium"/>
              <a:buNone/>
              <a:defRPr sz="1100">
                <a:solidFill>
                  <a:schemeClr val="accent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Fira Sans Condensed Medium"/>
              <a:buNone/>
              <a:defRPr sz="1100">
                <a:solidFill>
                  <a:schemeClr val="accent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Fira Sans Condensed Medium"/>
              <a:buNone/>
              <a:defRPr sz="1100">
                <a:solidFill>
                  <a:schemeClr val="accent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4" type="subTitle"/>
          </p:nvPr>
        </p:nvSpPr>
        <p:spPr>
          <a:xfrm>
            <a:off x="4806369" y="3605625"/>
            <a:ext cx="31578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5" type="ctrTitle"/>
          </p:nvPr>
        </p:nvSpPr>
        <p:spPr>
          <a:xfrm>
            <a:off x="5163388" y="4157918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Fira Sans Condensed Medium"/>
              <a:buNone/>
              <a:defRPr sz="1100">
                <a:solidFill>
                  <a:schemeClr val="accent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Fira Sans Condensed Medium"/>
              <a:buNone/>
              <a:defRPr sz="1100">
                <a:solidFill>
                  <a:schemeClr val="accent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Fira Sans Condensed Medium"/>
              <a:buNone/>
              <a:defRPr sz="1100">
                <a:solidFill>
                  <a:schemeClr val="accent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Fira Sans Condensed Medium"/>
              <a:buNone/>
              <a:defRPr sz="1100">
                <a:solidFill>
                  <a:schemeClr val="accent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Fira Sans Condensed Medium"/>
              <a:buNone/>
              <a:defRPr sz="1100">
                <a:solidFill>
                  <a:schemeClr val="accent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Fira Sans Condensed Medium"/>
              <a:buNone/>
              <a:defRPr sz="1100">
                <a:solidFill>
                  <a:schemeClr val="accent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Fira Sans Condensed Medium"/>
              <a:buNone/>
              <a:defRPr sz="1100">
                <a:solidFill>
                  <a:schemeClr val="accent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Fira Sans Condensed Medium"/>
              <a:buNone/>
              <a:defRPr sz="1100">
                <a:solidFill>
                  <a:schemeClr val="accent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Fira Sans Condensed Medium"/>
              <a:buNone/>
              <a:defRPr sz="1100">
                <a:solidFill>
                  <a:schemeClr val="accent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6" type="ctrTitle"/>
          </p:nvPr>
        </p:nvSpPr>
        <p:spPr>
          <a:xfrm>
            <a:off x="755000" y="-424250"/>
            <a:ext cx="30180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list">
  <p:cSld name="CUSTOM_21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idx="1" type="body"/>
          </p:nvPr>
        </p:nvSpPr>
        <p:spPr>
          <a:xfrm>
            <a:off x="642050" y="2076050"/>
            <a:ext cx="5308200" cy="14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type="ctrTitle"/>
          </p:nvPr>
        </p:nvSpPr>
        <p:spPr>
          <a:xfrm>
            <a:off x="6399975" y="2098650"/>
            <a:ext cx="19398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design ">
  <p:cSld name="CUSTOM_6_1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ctrTitle"/>
          </p:nvPr>
        </p:nvSpPr>
        <p:spPr>
          <a:xfrm>
            <a:off x="3063000" y="-424250"/>
            <a:ext cx="30180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Condensed ExtraBold"/>
              <a:buNone/>
              <a:defRPr sz="2800">
                <a:solidFill>
                  <a:schemeClr val="lt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Condensed ExtraBold"/>
              <a:buNone/>
              <a:defRPr sz="2800">
                <a:solidFill>
                  <a:schemeClr val="lt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Condensed ExtraBold"/>
              <a:buNone/>
              <a:defRPr sz="2800">
                <a:solidFill>
                  <a:schemeClr val="lt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Condensed ExtraBold"/>
              <a:buNone/>
              <a:defRPr sz="2800">
                <a:solidFill>
                  <a:schemeClr val="lt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Condensed ExtraBold"/>
              <a:buNone/>
              <a:defRPr sz="2800">
                <a:solidFill>
                  <a:schemeClr val="lt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Condensed ExtraBold"/>
              <a:buNone/>
              <a:defRPr sz="2800">
                <a:solidFill>
                  <a:schemeClr val="lt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Condensed ExtraBold"/>
              <a:buNone/>
              <a:defRPr sz="2800">
                <a:solidFill>
                  <a:schemeClr val="lt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Condensed ExtraBold"/>
              <a:buNone/>
              <a:defRPr sz="2800">
                <a:solidFill>
                  <a:schemeClr val="lt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ira Condensed ExtraBold"/>
              <a:buNone/>
              <a:defRPr sz="2800">
                <a:solidFill>
                  <a:schemeClr val="lt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 Light"/>
              <a:buChar char="●"/>
              <a:defRPr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 Light"/>
              <a:buChar char="○"/>
              <a:defRPr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 Light"/>
              <a:buChar char="■"/>
              <a:defRPr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 Light"/>
              <a:buChar char="●"/>
              <a:defRPr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 Light"/>
              <a:buChar char="○"/>
              <a:defRPr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 Light"/>
              <a:buChar char="■"/>
              <a:defRPr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 Light"/>
              <a:buChar char="●"/>
              <a:defRPr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 Light"/>
              <a:buChar char="○"/>
              <a:defRPr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Lato Light"/>
              <a:buChar char="■"/>
              <a:defRPr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3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spreadsheets/d/1-XAkvBzyHqgI0W5ffNI1u_0bl4IaYfA3Uyc9dDxvnMQ/copy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hyperlink" Target="http://slidesgo.com/" TargetMode="External"/><Relationship Id="rId5" Type="http://schemas.openxmlformats.org/officeDocument/2006/relationships/hyperlink" Target="https://www.flaticon.com/" TargetMode="External"/><Relationship Id="rId6" Type="http://schemas.openxmlformats.org/officeDocument/2006/relationships/hyperlink" Target="https://www.freepik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freepik.com/free-vector/flat-pharmacist-objects-collection_4493406.htm" TargetMode="External"/><Relationship Id="rId10" Type="http://schemas.openxmlformats.org/officeDocument/2006/relationships/hyperlink" Target="https://www.freepik.com/free-vector/diversity-concept-flat-style-background_4934720.htm" TargetMode="External"/><Relationship Id="rId13" Type="http://schemas.openxmlformats.org/officeDocument/2006/relationships/hyperlink" Target="https://www.freepik.com/free-vector/medicine-elements-background-flat-style_1825658.htm" TargetMode="External"/><Relationship Id="rId12" Type="http://schemas.openxmlformats.org/officeDocument/2006/relationships/hyperlink" Target="https://www.freepik.com/free-vector/background-medical-care-items_1262368.htm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flaticon.com/packs/medical-148" TargetMode="External"/><Relationship Id="rId4" Type="http://schemas.openxmlformats.org/officeDocument/2006/relationships/hyperlink" Target="https://www.flaticon.com/packs/addictions-2" TargetMode="External"/><Relationship Id="rId9" Type="http://schemas.openxmlformats.org/officeDocument/2006/relationships/hyperlink" Target="https://www.freepik.com/free-vector/no-tobacco-day-banners-with-skull-tomb_1107670.htm" TargetMode="External"/><Relationship Id="rId15" Type="http://schemas.openxmlformats.org/officeDocument/2006/relationships/hyperlink" Target="https://www.freepik.com/free-vector/flat-pharmacist-objects-collection_4493403.htm" TargetMode="External"/><Relationship Id="rId14" Type="http://schemas.openxmlformats.org/officeDocument/2006/relationships/hyperlink" Target="https://www.freepik.com/free-vector/lovely-marriage-proposal-with-flat-design_3326413.htm" TargetMode="External"/><Relationship Id="rId17" Type="http://schemas.openxmlformats.org/officeDocument/2006/relationships/hyperlink" Target="https://www.freepik.com/free-vector/flat-business-landing-page-template_4920631.htm" TargetMode="External"/><Relationship Id="rId16" Type="http://schemas.openxmlformats.org/officeDocument/2006/relationships/hyperlink" Target="https://www.freepik.com/free-vector/pharmacist-with-costumer_4523297.htm" TargetMode="External"/><Relationship Id="rId5" Type="http://schemas.openxmlformats.org/officeDocument/2006/relationships/hyperlink" Target="https://www.flaticon.com/packs/social-media-23" TargetMode="External"/><Relationship Id="rId19" Type="http://schemas.openxmlformats.org/officeDocument/2006/relationships/hyperlink" Target="https://www.freepik.com/free-vector/situations-people-office-flat-collection_4274914.htm" TargetMode="External"/><Relationship Id="rId6" Type="http://schemas.openxmlformats.org/officeDocument/2006/relationships/hyperlink" Target="https://www.flaticon.com/free-icon/cry_1497123" TargetMode="External"/><Relationship Id="rId18" Type="http://schemas.openxmlformats.org/officeDocument/2006/relationships/hyperlink" Target="https://www.freepik.com/free-vector/flat-people-going-university-collection_4672240.htm" TargetMode="External"/><Relationship Id="rId7" Type="http://schemas.openxmlformats.org/officeDocument/2006/relationships/hyperlink" Target="https://www.flaticon.com/free-icon/team_476861" TargetMode="External"/><Relationship Id="rId8" Type="http://schemas.openxmlformats.org/officeDocument/2006/relationships/hyperlink" Target="https://www.freepik.com/free-vector/flat-nurse-team_4427971.htm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" y="442165"/>
            <a:ext cx="9144003" cy="333107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>
            <p:ph type="ctrTitle"/>
          </p:nvPr>
        </p:nvSpPr>
        <p:spPr>
          <a:xfrm>
            <a:off x="2764130" y="1320225"/>
            <a:ext cx="48990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3838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4">
            <a:alphaModFix/>
          </a:blip>
          <a:srcRect b="89" l="0" r="0" t="79"/>
          <a:stretch/>
        </p:blipFill>
        <p:spPr>
          <a:xfrm flipH="1">
            <a:off x="-72653" y="970301"/>
            <a:ext cx="3082753" cy="4185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0674" y="264398"/>
            <a:ext cx="883800" cy="83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63950" y="238485"/>
            <a:ext cx="883800" cy="8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7"/>
          <p:cNvSpPr/>
          <p:nvPr/>
        </p:nvSpPr>
        <p:spPr>
          <a:xfrm>
            <a:off x="720050" y="1476375"/>
            <a:ext cx="1779300" cy="3076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7"/>
          <p:cNvSpPr/>
          <p:nvPr/>
        </p:nvSpPr>
        <p:spPr>
          <a:xfrm>
            <a:off x="2670974" y="1476375"/>
            <a:ext cx="1779300" cy="3076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7"/>
          <p:cNvSpPr/>
          <p:nvPr/>
        </p:nvSpPr>
        <p:spPr>
          <a:xfrm>
            <a:off x="4630843" y="1476375"/>
            <a:ext cx="1779300" cy="3076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7"/>
          <p:cNvSpPr/>
          <p:nvPr/>
        </p:nvSpPr>
        <p:spPr>
          <a:xfrm>
            <a:off x="6590725" y="1476375"/>
            <a:ext cx="1779300" cy="3076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7"/>
          <p:cNvSpPr txBox="1"/>
          <p:nvPr/>
        </p:nvSpPr>
        <p:spPr>
          <a:xfrm>
            <a:off x="2948138" y="1704500"/>
            <a:ext cx="1233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rPr>
              <a:t>PHASE 1</a:t>
            </a:r>
            <a:endParaRPr>
              <a:solidFill>
                <a:schemeClr val="lt1"/>
              </a:solidFill>
              <a:latin typeface="Saira Condensed ExtraBold"/>
              <a:ea typeface="Saira Condensed ExtraBold"/>
              <a:cs typeface="Saira Condensed ExtraBold"/>
              <a:sym typeface="Saira Condensed ExtraBold"/>
            </a:endParaRPr>
          </a:p>
        </p:txBody>
      </p:sp>
      <p:sp>
        <p:nvSpPr>
          <p:cNvPr id="418" name="Google Shape;418;p27"/>
          <p:cNvSpPr txBox="1"/>
          <p:nvPr/>
        </p:nvSpPr>
        <p:spPr>
          <a:xfrm>
            <a:off x="4903591" y="1704500"/>
            <a:ext cx="1233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rPr>
              <a:t>PHASE 2</a:t>
            </a:r>
            <a:endParaRPr>
              <a:solidFill>
                <a:schemeClr val="lt1"/>
              </a:solidFill>
              <a:latin typeface="Saira Condensed ExtraBold"/>
              <a:ea typeface="Saira Condensed ExtraBold"/>
              <a:cs typeface="Saira Condensed ExtraBold"/>
              <a:sym typeface="Saira Condensed ExtraBold"/>
            </a:endParaRPr>
          </a:p>
        </p:txBody>
      </p:sp>
      <p:sp>
        <p:nvSpPr>
          <p:cNvPr id="419" name="Google Shape;419;p27"/>
          <p:cNvSpPr txBox="1"/>
          <p:nvPr/>
        </p:nvSpPr>
        <p:spPr>
          <a:xfrm>
            <a:off x="6858955" y="1704500"/>
            <a:ext cx="1233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rPr>
              <a:t>PHASE 3</a:t>
            </a:r>
            <a:endParaRPr>
              <a:solidFill>
                <a:schemeClr val="lt1"/>
              </a:solidFill>
              <a:latin typeface="Saira Condensed ExtraBold"/>
              <a:ea typeface="Saira Condensed ExtraBold"/>
              <a:cs typeface="Saira Condensed ExtraBold"/>
              <a:sym typeface="Saira Condensed ExtraBold"/>
            </a:endParaRPr>
          </a:p>
        </p:txBody>
      </p:sp>
      <p:sp>
        <p:nvSpPr>
          <p:cNvPr id="420" name="Google Shape;420;p27"/>
          <p:cNvSpPr txBox="1"/>
          <p:nvPr/>
        </p:nvSpPr>
        <p:spPr>
          <a:xfrm>
            <a:off x="992700" y="1707875"/>
            <a:ext cx="1233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rPr>
              <a:t>PRECLINICAL</a:t>
            </a:r>
            <a:endParaRPr>
              <a:solidFill>
                <a:schemeClr val="lt1"/>
              </a:solidFill>
              <a:latin typeface="Saira Condensed ExtraBold"/>
              <a:ea typeface="Saira Condensed ExtraBold"/>
              <a:cs typeface="Saira Condensed ExtraBold"/>
              <a:sym typeface="Saira Condensed ExtraBold"/>
            </a:endParaRPr>
          </a:p>
        </p:txBody>
      </p:sp>
      <p:sp>
        <p:nvSpPr>
          <p:cNvPr id="421" name="Google Shape;421;p27"/>
          <p:cNvSpPr txBox="1"/>
          <p:nvPr/>
        </p:nvSpPr>
        <p:spPr>
          <a:xfrm>
            <a:off x="992700" y="2058425"/>
            <a:ext cx="12339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Lab Studies</a:t>
            </a:r>
            <a:endParaRPr sz="1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22" name="Google Shape;422;p27"/>
          <p:cNvSpPr txBox="1"/>
          <p:nvPr/>
        </p:nvSpPr>
        <p:spPr>
          <a:xfrm>
            <a:off x="2948113" y="2058425"/>
            <a:ext cx="12339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Human Safety</a:t>
            </a:r>
            <a:endParaRPr sz="1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23" name="Google Shape;423;p27"/>
          <p:cNvSpPr txBox="1"/>
          <p:nvPr/>
        </p:nvSpPr>
        <p:spPr>
          <a:xfrm>
            <a:off x="4903510" y="2058425"/>
            <a:ext cx="12339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Expanded Safety</a:t>
            </a:r>
            <a:endParaRPr sz="1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24" name="Google Shape;424;p27"/>
          <p:cNvSpPr txBox="1"/>
          <p:nvPr/>
        </p:nvSpPr>
        <p:spPr>
          <a:xfrm>
            <a:off x="6858975" y="2058425"/>
            <a:ext cx="12339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Efficacy &amp; Safety</a:t>
            </a:r>
            <a:endParaRPr sz="1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25" name="Google Shape;425;p27"/>
          <p:cNvSpPr txBox="1"/>
          <p:nvPr>
            <p:ph type="ctrTitle"/>
          </p:nvPr>
        </p:nvSpPr>
        <p:spPr>
          <a:xfrm>
            <a:off x="3063000" y="-424250"/>
            <a:ext cx="30180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CLINICAL TRIAL</a:t>
            </a:r>
            <a:endParaRPr/>
          </a:p>
        </p:txBody>
      </p:sp>
      <p:cxnSp>
        <p:nvCxnSpPr>
          <p:cNvPr id="426" name="Google Shape;426;p27"/>
          <p:cNvCxnSpPr/>
          <p:nvPr/>
        </p:nvCxnSpPr>
        <p:spPr>
          <a:xfrm>
            <a:off x="1219200" y="1257300"/>
            <a:ext cx="67056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427" name="Google Shape;427;p27"/>
          <p:cNvCxnSpPr/>
          <p:nvPr/>
        </p:nvCxnSpPr>
        <p:spPr>
          <a:xfrm rot="10800000">
            <a:off x="4554725" y="990600"/>
            <a:ext cx="0" cy="2667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8" name="Google Shape;428;p27"/>
          <p:cNvSpPr/>
          <p:nvPr/>
        </p:nvSpPr>
        <p:spPr>
          <a:xfrm rot="10800000">
            <a:off x="3099825" y="2827900"/>
            <a:ext cx="460800" cy="417900"/>
          </a:xfrm>
          <a:prstGeom prst="round2SameRect">
            <a:avLst>
              <a:gd fmla="val 37505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7"/>
          <p:cNvSpPr/>
          <p:nvPr/>
        </p:nvSpPr>
        <p:spPr>
          <a:xfrm rot="10800000">
            <a:off x="3560625" y="2828000"/>
            <a:ext cx="460800" cy="1416900"/>
          </a:xfrm>
          <a:prstGeom prst="round2SameRect">
            <a:avLst>
              <a:gd fmla="val 37505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7"/>
          <p:cNvSpPr/>
          <p:nvPr/>
        </p:nvSpPr>
        <p:spPr>
          <a:xfrm rot="10800000">
            <a:off x="5059700" y="2828000"/>
            <a:ext cx="460800" cy="956100"/>
          </a:xfrm>
          <a:prstGeom prst="round2SameRect">
            <a:avLst>
              <a:gd fmla="val 37505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7"/>
          <p:cNvSpPr/>
          <p:nvPr/>
        </p:nvSpPr>
        <p:spPr>
          <a:xfrm rot="10800000">
            <a:off x="5520500" y="2828050"/>
            <a:ext cx="460800" cy="587400"/>
          </a:xfrm>
          <a:prstGeom prst="round2SameRect">
            <a:avLst>
              <a:gd fmla="val 37505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7"/>
          <p:cNvSpPr/>
          <p:nvPr/>
        </p:nvSpPr>
        <p:spPr>
          <a:xfrm rot="10800000">
            <a:off x="7019575" y="2827975"/>
            <a:ext cx="460800" cy="1290900"/>
          </a:xfrm>
          <a:prstGeom prst="round2SameRect">
            <a:avLst>
              <a:gd fmla="val 37505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7"/>
          <p:cNvSpPr/>
          <p:nvPr/>
        </p:nvSpPr>
        <p:spPr>
          <a:xfrm rot="10800000">
            <a:off x="7480375" y="2827774"/>
            <a:ext cx="460800" cy="357300"/>
          </a:xfrm>
          <a:prstGeom prst="round2SameRect">
            <a:avLst>
              <a:gd fmla="val 37505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4" name="Google Shape;434;p27"/>
          <p:cNvGrpSpPr/>
          <p:nvPr/>
        </p:nvGrpSpPr>
        <p:grpSpPr>
          <a:xfrm>
            <a:off x="3652769" y="2495350"/>
            <a:ext cx="276499" cy="256508"/>
            <a:chOff x="6566725" y="1671500"/>
            <a:chExt cx="586425" cy="544025"/>
          </a:xfrm>
        </p:grpSpPr>
        <p:sp>
          <p:nvSpPr>
            <p:cNvPr id="435" name="Google Shape;435;p27"/>
            <p:cNvSpPr/>
            <p:nvPr/>
          </p:nvSpPr>
          <p:spPr>
            <a:xfrm>
              <a:off x="6566725" y="1818675"/>
              <a:ext cx="329000" cy="396850"/>
            </a:xfrm>
            <a:custGeom>
              <a:rect b="b" l="l" r="r" t="t"/>
              <a:pathLst>
                <a:path extrusionOk="0" h="15874" w="13160">
                  <a:moveTo>
                    <a:pt x="1525" y="1"/>
                  </a:moveTo>
                  <a:cubicBezTo>
                    <a:pt x="682" y="1"/>
                    <a:pt x="0" y="686"/>
                    <a:pt x="0" y="1529"/>
                  </a:cubicBezTo>
                  <a:lnTo>
                    <a:pt x="0" y="14344"/>
                  </a:lnTo>
                  <a:cubicBezTo>
                    <a:pt x="0" y="15188"/>
                    <a:pt x="682" y="15873"/>
                    <a:pt x="1525" y="15873"/>
                  </a:cubicBezTo>
                  <a:lnTo>
                    <a:pt x="11635" y="15873"/>
                  </a:lnTo>
                  <a:cubicBezTo>
                    <a:pt x="12335" y="15873"/>
                    <a:pt x="12944" y="15396"/>
                    <a:pt x="13116" y="14718"/>
                  </a:cubicBezTo>
                  <a:cubicBezTo>
                    <a:pt x="10920" y="12820"/>
                    <a:pt x="10939" y="9407"/>
                    <a:pt x="13160" y="7534"/>
                  </a:cubicBezTo>
                  <a:lnTo>
                    <a:pt x="13160" y="1529"/>
                  </a:lnTo>
                  <a:cubicBezTo>
                    <a:pt x="13160" y="686"/>
                    <a:pt x="12478" y="1"/>
                    <a:pt x="116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7"/>
            <p:cNvSpPr/>
            <p:nvPr/>
          </p:nvSpPr>
          <p:spPr>
            <a:xfrm>
              <a:off x="6566725" y="1818675"/>
              <a:ext cx="329100" cy="396850"/>
            </a:xfrm>
            <a:custGeom>
              <a:rect b="b" l="l" r="r" t="t"/>
              <a:pathLst>
                <a:path extrusionOk="0" h="15874" w="13164">
                  <a:moveTo>
                    <a:pt x="10506" y="1"/>
                  </a:moveTo>
                  <a:cubicBezTo>
                    <a:pt x="11349" y="1"/>
                    <a:pt x="12031" y="686"/>
                    <a:pt x="12031" y="1529"/>
                  </a:cubicBezTo>
                  <a:lnTo>
                    <a:pt x="12031" y="6764"/>
                  </a:lnTo>
                  <a:cubicBezTo>
                    <a:pt x="12031" y="7002"/>
                    <a:pt x="11947" y="7233"/>
                    <a:pt x="11793" y="7413"/>
                  </a:cubicBezTo>
                  <a:cubicBezTo>
                    <a:pt x="11323" y="7970"/>
                    <a:pt x="10961" y="8608"/>
                    <a:pt x="10730" y="9297"/>
                  </a:cubicBezTo>
                  <a:cubicBezTo>
                    <a:pt x="10227" y="10481"/>
                    <a:pt x="10227" y="11819"/>
                    <a:pt x="10733" y="13003"/>
                  </a:cubicBezTo>
                  <a:lnTo>
                    <a:pt x="10737" y="13018"/>
                  </a:lnTo>
                  <a:cubicBezTo>
                    <a:pt x="10961" y="13670"/>
                    <a:pt x="10480" y="14352"/>
                    <a:pt x="9788" y="14355"/>
                  </a:cubicBezTo>
                  <a:lnTo>
                    <a:pt x="1525" y="14355"/>
                  </a:lnTo>
                  <a:cubicBezTo>
                    <a:pt x="682" y="14355"/>
                    <a:pt x="0" y="13674"/>
                    <a:pt x="0" y="12831"/>
                  </a:cubicBezTo>
                  <a:lnTo>
                    <a:pt x="0" y="14344"/>
                  </a:lnTo>
                  <a:cubicBezTo>
                    <a:pt x="0" y="15188"/>
                    <a:pt x="682" y="15873"/>
                    <a:pt x="1525" y="15873"/>
                  </a:cubicBezTo>
                  <a:lnTo>
                    <a:pt x="11635" y="15873"/>
                  </a:lnTo>
                  <a:cubicBezTo>
                    <a:pt x="12112" y="15873"/>
                    <a:pt x="12562" y="15649"/>
                    <a:pt x="12852" y="15268"/>
                  </a:cubicBezTo>
                  <a:lnTo>
                    <a:pt x="12856" y="15261"/>
                  </a:lnTo>
                  <a:cubicBezTo>
                    <a:pt x="12867" y="15246"/>
                    <a:pt x="12878" y="15232"/>
                    <a:pt x="12889" y="15217"/>
                  </a:cubicBezTo>
                  <a:lnTo>
                    <a:pt x="12896" y="15206"/>
                  </a:lnTo>
                  <a:lnTo>
                    <a:pt x="12925" y="15162"/>
                  </a:lnTo>
                  <a:lnTo>
                    <a:pt x="12933" y="15147"/>
                  </a:lnTo>
                  <a:cubicBezTo>
                    <a:pt x="12944" y="15133"/>
                    <a:pt x="12951" y="15122"/>
                    <a:pt x="12958" y="15107"/>
                  </a:cubicBezTo>
                  <a:lnTo>
                    <a:pt x="12969" y="15089"/>
                  </a:lnTo>
                  <a:cubicBezTo>
                    <a:pt x="12977" y="15078"/>
                    <a:pt x="12984" y="15063"/>
                    <a:pt x="12988" y="15052"/>
                  </a:cubicBezTo>
                  <a:lnTo>
                    <a:pt x="12999" y="15030"/>
                  </a:lnTo>
                  <a:cubicBezTo>
                    <a:pt x="13006" y="15015"/>
                    <a:pt x="13013" y="15004"/>
                    <a:pt x="13017" y="14993"/>
                  </a:cubicBezTo>
                  <a:lnTo>
                    <a:pt x="13028" y="14971"/>
                  </a:lnTo>
                  <a:lnTo>
                    <a:pt x="13046" y="14931"/>
                  </a:lnTo>
                  <a:cubicBezTo>
                    <a:pt x="13050" y="14924"/>
                    <a:pt x="13050" y="14916"/>
                    <a:pt x="13054" y="14909"/>
                  </a:cubicBezTo>
                  <a:cubicBezTo>
                    <a:pt x="13057" y="14902"/>
                    <a:pt x="13065" y="14883"/>
                    <a:pt x="13068" y="14869"/>
                  </a:cubicBezTo>
                  <a:lnTo>
                    <a:pt x="13079" y="14847"/>
                  </a:lnTo>
                  <a:cubicBezTo>
                    <a:pt x="13083" y="14832"/>
                    <a:pt x="13087" y="14817"/>
                    <a:pt x="13090" y="14803"/>
                  </a:cubicBezTo>
                  <a:cubicBezTo>
                    <a:pt x="13090" y="14795"/>
                    <a:pt x="13098" y="14792"/>
                    <a:pt x="13098" y="14784"/>
                  </a:cubicBezTo>
                  <a:cubicBezTo>
                    <a:pt x="13105" y="14762"/>
                    <a:pt x="13112" y="14740"/>
                    <a:pt x="13116" y="14718"/>
                  </a:cubicBezTo>
                  <a:cubicBezTo>
                    <a:pt x="13065" y="14674"/>
                    <a:pt x="13013" y="14627"/>
                    <a:pt x="12966" y="14583"/>
                  </a:cubicBezTo>
                  <a:lnTo>
                    <a:pt x="12947" y="14564"/>
                  </a:lnTo>
                  <a:cubicBezTo>
                    <a:pt x="12900" y="14517"/>
                    <a:pt x="12852" y="14473"/>
                    <a:pt x="12808" y="14425"/>
                  </a:cubicBezTo>
                  <a:lnTo>
                    <a:pt x="12790" y="14407"/>
                  </a:lnTo>
                  <a:cubicBezTo>
                    <a:pt x="12746" y="14359"/>
                    <a:pt x="12698" y="14308"/>
                    <a:pt x="12654" y="14260"/>
                  </a:cubicBezTo>
                  <a:lnTo>
                    <a:pt x="12643" y="14245"/>
                  </a:lnTo>
                  <a:cubicBezTo>
                    <a:pt x="12595" y="14191"/>
                    <a:pt x="12551" y="14139"/>
                    <a:pt x="12507" y="14084"/>
                  </a:cubicBezTo>
                  <a:cubicBezTo>
                    <a:pt x="10920" y="12083"/>
                    <a:pt x="11210" y="9183"/>
                    <a:pt x="13164" y="7534"/>
                  </a:cubicBezTo>
                  <a:lnTo>
                    <a:pt x="13164" y="1529"/>
                  </a:lnTo>
                  <a:cubicBezTo>
                    <a:pt x="13164" y="683"/>
                    <a:pt x="12478" y="1"/>
                    <a:pt x="1163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6641050" y="1783225"/>
              <a:ext cx="180375" cy="35475"/>
            </a:xfrm>
            <a:custGeom>
              <a:rect b="b" l="l" r="r" t="t"/>
              <a:pathLst>
                <a:path extrusionOk="0" h="1419" w="7215">
                  <a:moveTo>
                    <a:pt x="0" y="0"/>
                  </a:moveTo>
                  <a:lnTo>
                    <a:pt x="0" y="1419"/>
                  </a:lnTo>
                  <a:lnTo>
                    <a:pt x="7214" y="1419"/>
                  </a:lnTo>
                  <a:lnTo>
                    <a:pt x="7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6775025" y="1783225"/>
              <a:ext cx="46400" cy="35475"/>
            </a:xfrm>
            <a:custGeom>
              <a:rect b="b" l="l" r="r" t="t"/>
              <a:pathLst>
                <a:path extrusionOk="0" h="1419" w="1856">
                  <a:moveTo>
                    <a:pt x="0" y="0"/>
                  </a:moveTo>
                  <a:lnTo>
                    <a:pt x="0" y="1419"/>
                  </a:lnTo>
                  <a:lnTo>
                    <a:pt x="1855" y="1419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6603550" y="1681050"/>
              <a:ext cx="255250" cy="102100"/>
            </a:xfrm>
            <a:custGeom>
              <a:rect b="b" l="l" r="r" t="t"/>
              <a:pathLst>
                <a:path extrusionOk="0" h="4084" w="10210">
                  <a:moveTo>
                    <a:pt x="576" y="0"/>
                  </a:moveTo>
                  <a:cubicBezTo>
                    <a:pt x="257" y="0"/>
                    <a:pt x="1" y="257"/>
                    <a:pt x="1" y="576"/>
                  </a:cubicBezTo>
                  <a:lnTo>
                    <a:pt x="1" y="2046"/>
                  </a:lnTo>
                  <a:lnTo>
                    <a:pt x="1" y="3512"/>
                  </a:lnTo>
                  <a:cubicBezTo>
                    <a:pt x="1" y="3827"/>
                    <a:pt x="257" y="4084"/>
                    <a:pt x="576" y="4084"/>
                  </a:cubicBezTo>
                  <a:lnTo>
                    <a:pt x="9638" y="4084"/>
                  </a:lnTo>
                  <a:cubicBezTo>
                    <a:pt x="9953" y="4084"/>
                    <a:pt x="10210" y="3827"/>
                    <a:pt x="10210" y="3512"/>
                  </a:cubicBezTo>
                  <a:lnTo>
                    <a:pt x="10210" y="576"/>
                  </a:lnTo>
                  <a:cubicBezTo>
                    <a:pt x="10210" y="257"/>
                    <a:pt x="9953" y="0"/>
                    <a:pt x="9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6794550" y="1681125"/>
              <a:ext cx="64250" cy="102125"/>
            </a:xfrm>
            <a:custGeom>
              <a:rect b="b" l="l" r="r" t="t"/>
              <a:pathLst>
                <a:path extrusionOk="0" h="4085" w="2570">
                  <a:moveTo>
                    <a:pt x="0" y="1"/>
                  </a:moveTo>
                  <a:lnTo>
                    <a:pt x="0" y="4084"/>
                  </a:lnTo>
                  <a:lnTo>
                    <a:pt x="1998" y="4084"/>
                  </a:lnTo>
                  <a:cubicBezTo>
                    <a:pt x="2313" y="4084"/>
                    <a:pt x="2570" y="3828"/>
                    <a:pt x="2570" y="3512"/>
                  </a:cubicBezTo>
                  <a:lnTo>
                    <a:pt x="2570" y="573"/>
                  </a:lnTo>
                  <a:cubicBezTo>
                    <a:pt x="2570" y="257"/>
                    <a:pt x="2313" y="1"/>
                    <a:pt x="199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7"/>
            <p:cNvSpPr/>
            <p:nvPr/>
          </p:nvSpPr>
          <p:spPr>
            <a:xfrm>
              <a:off x="6624450" y="1918125"/>
              <a:ext cx="205750" cy="197875"/>
            </a:xfrm>
            <a:custGeom>
              <a:rect b="b" l="l" r="r" t="t"/>
              <a:pathLst>
                <a:path extrusionOk="0" h="7915" w="8230">
                  <a:moveTo>
                    <a:pt x="4271" y="0"/>
                  </a:moveTo>
                  <a:cubicBezTo>
                    <a:pt x="2669" y="0"/>
                    <a:pt x="1225" y="964"/>
                    <a:pt x="613" y="2441"/>
                  </a:cubicBezTo>
                  <a:cubicBezTo>
                    <a:pt x="1" y="3922"/>
                    <a:pt x="342" y="5623"/>
                    <a:pt x="1471" y="6756"/>
                  </a:cubicBezTo>
                  <a:cubicBezTo>
                    <a:pt x="2229" y="7512"/>
                    <a:pt x="3242" y="7914"/>
                    <a:pt x="4273" y="7914"/>
                  </a:cubicBezTo>
                  <a:cubicBezTo>
                    <a:pt x="4782" y="7914"/>
                    <a:pt x="5295" y="7816"/>
                    <a:pt x="5785" y="7614"/>
                  </a:cubicBezTo>
                  <a:cubicBezTo>
                    <a:pt x="7262" y="7001"/>
                    <a:pt x="8226" y="5557"/>
                    <a:pt x="8226" y="3959"/>
                  </a:cubicBezTo>
                  <a:cubicBezTo>
                    <a:pt x="8230" y="1771"/>
                    <a:pt x="6456" y="0"/>
                    <a:pt x="4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7"/>
            <p:cNvSpPr/>
            <p:nvPr/>
          </p:nvSpPr>
          <p:spPr>
            <a:xfrm>
              <a:off x="6649650" y="1935625"/>
              <a:ext cx="195325" cy="180450"/>
            </a:xfrm>
            <a:custGeom>
              <a:rect b="b" l="l" r="r" t="t"/>
              <a:pathLst>
                <a:path extrusionOk="0" h="7218" w="7813">
                  <a:moveTo>
                    <a:pt x="5506" y="0"/>
                  </a:moveTo>
                  <a:lnTo>
                    <a:pt x="5506" y="0"/>
                  </a:lnTo>
                  <a:cubicBezTo>
                    <a:pt x="6588" y="1569"/>
                    <a:pt x="6394" y="3692"/>
                    <a:pt x="5045" y="5040"/>
                  </a:cubicBezTo>
                  <a:cubicBezTo>
                    <a:pt x="4280" y="5807"/>
                    <a:pt x="3267" y="6200"/>
                    <a:pt x="2246" y="6200"/>
                  </a:cubicBezTo>
                  <a:cubicBezTo>
                    <a:pt x="1466" y="6200"/>
                    <a:pt x="682" y="5971"/>
                    <a:pt x="1" y="5502"/>
                  </a:cubicBezTo>
                  <a:lnTo>
                    <a:pt x="1" y="5502"/>
                  </a:lnTo>
                  <a:cubicBezTo>
                    <a:pt x="779" y="6632"/>
                    <a:pt x="2019" y="7218"/>
                    <a:pt x="3267" y="7218"/>
                  </a:cubicBezTo>
                  <a:cubicBezTo>
                    <a:pt x="4271" y="7218"/>
                    <a:pt x="5281" y="6839"/>
                    <a:pt x="6060" y="6060"/>
                  </a:cubicBezTo>
                  <a:cubicBezTo>
                    <a:pt x="7812" y="4311"/>
                    <a:pt x="7545" y="1401"/>
                    <a:pt x="5506" y="0"/>
                  </a:cubicBezTo>
                  <a:close/>
                </a:path>
              </a:pathLst>
            </a:custGeom>
            <a:solidFill>
              <a:srgbClr val="C94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6844475" y="1979150"/>
              <a:ext cx="245625" cy="236325"/>
            </a:xfrm>
            <a:custGeom>
              <a:rect b="b" l="l" r="r" t="t"/>
              <a:pathLst>
                <a:path extrusionOk="0" h="9453" w="9825">
                  <a:moveTo>
                    <a:pt x="5096" y="0"/>
                  </a:moveTo>
                  <a:cubicBezTo>
                    <a:pt x="3186" y="0"/>
                    <a:pt x="1463" y="1151"/>
                    <a:pt x="730" y="2918"/>
                  </a:cubicBezTo>
                  <a:cubicBezTo>
                    <a:pt x="1" y="4685"/>
                    <a:pt x="404" y="6716"/>
                    <a:pt x="1757" y="8068"/>
                  </a:cubicBezTo>
                  <a:cubicBezTo>
                    <a:pt x="2661" y="8972"/>
                    <a:pt x="3868" y="9452"/>
                    <a:pt x="5096" y="9452"/>
                  </a:cubicBezTo>
                  <a:cubicBezTo>
                    <a:pt x="5706" y="9452"/>
                    <a:pt x="6321" y="9334"/>
                    <a:pt x="6907" y="9091"/>
                  </a:cubicBezTo>
                  <a:cubicBezTo>
                    <a:pt x="8674" y="8362"/>
                    <a:pt x="9825" y="6639"/>
                    <a:pt x="9825" y="4725"/>
                  </a:cubicBezTo>
                  <a:cubicBezTo>
                    <a:pt x="9825" y="2115"/>
                    <a:pt x="7706" y="0"/>
                    <a:pt x="5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6877750" y="2003150"/>
              <a:ext cx="228400" cy="212375"/>
            </a:xfrm>
            <a:custGeom>
              <a:rect b="b" l="l" r="r" t="t"/>
              <a:pathLst>
                <a:path extrusionOk="0" h="8495" w="9136">
                  <a:moveTo>
                    <a:pt x="6624" y="1"/>
                  </a:moveTo>
                  <a:cubicBezTo>
                    <a:pt x="8050" y="1885"/>
                    <a:pt x="7871" y="4531"/>
                    <a:pt x="6199" y="6199"/>
                  </a:cubicBezTo>
                  <a:cubicBezTo>
                    <a:pt x="5282" y="7117"/>
                    <a:pt x="4072" y="7585"/>
                    <a:pt x="2856" y="7585"/>
                  </a:cubicBezTo>
                  <a:cubicBezTo>
                    <a:pt x="1855" y="7585"/>
                    <a:pt x="851" y="7268"/>
                    <a:pt x="0" y="6625"/>
                  </a:cubicBezTo>
                  <a:lnTo>
                    <a:pt x="0" y="6625"/>
                  </a:lnTo>
                  <a:cubicBezTo>
                    <a:pt x="939" y="7860"/>
                    <a:pt x="2349" y="8494"/>
                    <a:pt x="3768" y="8494"/>
                  </a:cubicBezTo>
                  <a:cubicBezTo>
                    <a:pt x="4970" y="8494"/>
                    <a:pt x="6178" y="8039"/>
                    <a:pt x="7108" y="7108"/>
                  </a:cubicBezTo>
                  <a:cubicBezTo>
                    <a:pt x="9135" y="5081"/>
                    <a:pt x="8904" y="1735"/>
                    <a:pt x="6624" y="1"/>
                  </a:cubicBezTo>
                  <a:close/>
                </a:path>
              </a:pathLst>
            </a:custGeom>
            <a:solidFill>
              <a:srgbClr val="32B2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6890750" y="2015350"/>
              <a:ext cx="177450" cy="177425"/>
            </a:xfrm>
            <a:custGeom>
              <a:rect b="b" l="l" r="r" t="t"/>
              <a:pathLst>
                <a:path extrusionOk="0" h="7097" w="7098">
                  <a:moveTo>
                    <a:pt x="6669" y="0"/>
                  </a:moveTo>
                  <a:cubicBezTo>
                    <a:pt x="6639" y="19"/>
                    <a:pt x="6610" y="37"/>
                    <a:pt x="6588" y="63"/>
                  </a:cubicBezTo>
                  <a:lnTo>
                    <a:pt x="67" y="6587"/>
                  </a:lnTo>
                  <a:cubicBezTo>
                    <a:pt x="41" y="6609"/>
                    <a:pt x="19" y="6639"/>
                    <a:pt x="1" y="6668"/>
                  </a:cubicBezTo>
                  <a:cubicBezTo>
                    <a:pt x="184" y="6826"/>
                    <a:pt x="375" y="6969"/>
                    <a:pt x="580" y="7097"/>
                  </a:cubicBezTo>
                  <a:lnTo>
                    <a:pt x="7098" y="579"/>
                  </a:lnTo>
                  <a:cubicBezTo>
                    <a:pt x="6969" y="378"/>
                    <a:pt x="6826" y="184"/>
                    <a:pt x="6669" y="0"/>
                  </a:cubicBez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6970575" y="1831250"/>
              <a:ext cx="182575" cy="349075"/>
            </a:xfrm>
            <a:custGeom>
              <a:rect b="b" l="l" r="r" t="t"/>
              <a:pathLst>
                <a:path extrusionOk="0" h="13963" w="7303">
                  <a:moveTo>
                    <a:pt x="3538" y="1"/>
                  </a:moveTo>
                  <a:cubicBezTo>
                    <a:pt x="3349" y="1"/>
                    <a:pt x="3159" y="12"/>
                    <a:pt x="3014" y="48"/>
                  </a:cubicBezTo>
                  <a:cubicBezTo>
                    <a:pt x="1324" y="455"/>
                    <a:pt x="1" y="1844"/>
                    <a:pt x="1" y="3640"/>
                  </a:cubicBezTo>
                  <a:lnTo>
                    <a:pt x="1" y="5920"/>
                  </a:lnTo>
                  <a:lnTo>
                    <a:pt x="52" y="5920"/>
                  </a:lnTo>
                  <a:cubicBezTo>
                    <a:pt x="1954" y="5920"/>
                    <a:pt x="3674" y="7060"/>
                    <a:pt x="4410" y="8816"/>
                  </a:cubicBezTo>
                  <a:cubicBezTo>
                    <a:pt x="5147" y="10568"/>
                    <a:pt x="4759" y="12595"/>
                    <a:pt x="3428" y="13955"/>
                  </a:cubicBezTo>
                  <a:cubicBezTo>
                    <a:pt x="3501" y="13959"/>
                    <a:pt x="3575" y="13962"/>
                    <a:pt x="3652" y="13962"/>
                  </a:cubicBezTo>
                  <a:cubicBezTo>
                    <a:pt x="5668" y="13962"/>
                    <a:pt x="7303" y="12328"/>
                    <a:pt x="7303" y="10308"/>
                  </a:cubicBezTo>
                  <a:lnTo>
                    <a:pt x="7303" y="3640"/>
                  </a:lnTo>
                  <a:cubicBezTo>
                    <a:pt x="7303" y="1870"/>
                    <a:pt x="6034" y="356"/>
                    <a:pt x="4289" y="48"/>
                  </a:cubicBezTo>
                  <a:cubicBezTo>
                    <a:pt x="4289" y="48"/>
                    <a:pt x="3916" y="1"/>
                    <a:pt x="3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7044900" y="1831200"/>
              <a:ext cx="108250" cy="349025"/>
            </a:xfrm>
            <a:custGeom>
              <a:rect b="b" l="l" r="r" t="t"/>
              <a:pathLst>
                <a:path extrusionOk="0" h="13961" w="4330">
                  <a:moveTo>
                    <a:pt x="679" y="0"/>
                  </a:moveTo>
                  <a:cubicBezTo>
                    <a:pt x="465" y="0"/>
                    <a:pt x="252" y="17"/>
                    <a:pt x="41" y="50"/>
                  </a:cubicBezTo>
                  <a:lnTo>
                    <a:pt x="1" y="57"/>
                  </a:lnTo>
                  <a:cubicBezTo>
                    <a:pt x="1727" y="383"/>
                    <a:pt x="2973" y="1890"/>
                    <a:pt x="2973" y="3642"/>
                  </a:cubicBezTo>
                  <a:lnTo>
                    <a:pt x="2973" y="10310"/>
                  </a:lnTo>
                  <a:cubicBezTo>
                    <a:pt x="2973" y="11798"/>
                    <a:pt x="2072" y="13136"/>
                    <a:pt x="690" y="13693"/>
                  </a:cubicBezTo>
                  <a:cubicBezTo>
                    <a:pt x="616" y="13785"/>
                    <a:pt x="536" y="13869"/>
                    <a:pt x="455" y="13953"/>
                  </a:cubicBezTo>
                  <a:cubicBezTo>
                    <a:pt x="528" y="13957"/>
                    <a:pt x="605" y="13961"/>
                    <a:pt x="679" y="13961"/>
                  </a:cubicBezTo>
                  <a:cubicBezTo>
                    <a:pt x="2695" y="13961"/>
                    <a:pt x="4330" y="12326"/>
                    <a:pt x="4330" y="10310"/>
                  </a:cubicBezTo>
                  <a:lnTo>
                    <a:pt x="4330" y="3642"/>
                  </a:lnTo>
                  <a:cubicBezTo>
                    <a:pt x="4330" y="1872"/>
                    <a:pt x="3061" y="358"/>
                    <a:pt x="1320" y="50"/>
                  </a:cubicBezTo>
                  <a:cubicBezTo>
                    <a:pt x="1108" y="17"/>
                    <a:pt x="893" y="0"/>
                    <a:pt x="679" y="0"/>
                  </a:cubicBezTo>
                  <a:close/>
                </a:path>
              </a:pathLst>
            </a:custGeom>
            <a:solidFill>
              <a:srgbClr val="FC4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7046375" y="2005625"/>
              <a:ext cx="106775" cy="174600"/>
            </a:xfrm>
            <a:custGeom>
              <a:rect b="b" l="l" r="r" t="t"/>
              <a:pathLst>
                <a:path extrusionOk="0" h="6984" w="4271">
                  <a:moveTo>
                    <a:pt x="0" y="1"/>
                  </a:moveTo>
                  <a:cubicBezTo>
                    <a:pt x="2163" y="1753"/>
                    <a:pt x="2346" y="4986"/>
                    <a:pt x="396" y="6976"/>
                  </a:cubicBezTo>
                  <a:cubicBezTo>
                    <a:pt x="469" y="6980"/>
                    <a:pt x="546" y="6984"/>
                    <a:pt x="620" y="6984"/>
                  </a:cubicBezTo>
                  <a:cubicBezTo>
                    <a:pt x="2636" y="6984"/>
                    <a:pt x="4271" y="5349"/>
                    <a:pt x="4271" y="3333"/>
                  </a:cubicBezTo>
                  <a:lnTo>
                    <a:pt x="4271" y="1"/>
                  </a:lnTo>
                  <a:close/>
                </a:path>
              </a:pathLst>
            </a:custGeom>
            <a:solidFill>
              <a:srgbClr val="FC83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7056275" y="2005625"/>
              <a:ext cx="96875" cy="174600"/>
            </a:xfrm>
            <a:custGeom>
              <a:rect b="b" l="l" r="r" t="t"/>
              <a:pathLst>
                <a:path extrusionOk="0" h="6984" w="3875">
                  <a:moveTo>
                    <a:pt x="2518" y="1"/>
                  </a:moveTo>
                  <a:lnTo>
                    <a:pt x="2518" y="3333"/>
                  </a:lnTo>
                  <a:cubicBezTo>
                    <a:pt x="2518" y="4821"/>
                    <a:pt x="1617" y="6159"/>
                    <a:pt x="235" y="6716"/>
                  </a:cubicBezTo>
                  <a:cubicBezTo>
                    <a:pt x="202" y="6760"/>
                    <a:pt x="165" y="6800"/>
                    <a:pt x="128" y="6841"/>
                  </a:cubicBezTo>
                  <a:cubicBezTo>
                    <a:pt x="121" y="6844"/>
                    <a:pt x="117" y="6852"/>
                    <a:pt x="110" y="6859"/>
                  </a:cubicBezTo>
                  <a:cubicBezTo>
                    <a:pt x="73" y="6899"/>
                    <a:pt x="37" y="6936"/>
                    <a:pt x="0" y="6976"/>
                  </a:cubicBezTo>
                  <a:cubicBezTo>
                    <a:pt x="73" y="6980"/>
                    <a:pt x="150" y="6984"/>
                    <a:pt x="224" y="6984"/>
                  </a:cubicBezTo>
                  <a:cubicBezTo>
                    <a:pt x="2240" y="6984"/>
                    <a:pt x="3875" y="5349"/>
                    <a:pt x="3875" y="3333"/>
                  </a:cubicBezTo>
                  <a:lnTo>
                    <a:pt x="3875" y="1"/>
                  </a:ln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6676700" y="1962200"/>
              <a:ext cx="109075" cy="109800"/>
            </a:xfrm>
            <a:custGeom>
              <a:rect b="b" l="l" r="r" t="t"/>
              <a:pathLst>
                <a:path extrusionOk="0" h="4392" w="4363">
                  <a:moveTo>
                    <a:pt x="2181" y="0"/>
                  </a:moveTo>
                  <a:cubicBezTo>
                    <a:pt x="1976" y="0"/>
                    <a:pt x="1811" y="173"/>
                    <a:pt x="1818" y="378"/>
                  </a:cubicBezTo>
                  <a:lnTo>
                    <a:pt x="1818" y="1833"/>
                  </a:lnTo>
                  <a:lnTo>
                    <a:pt x="363" y="1833"/>
                  </a:lnTo>
                  <a:cubicBezTo>
                    <a:pt x="161" y="1833"/>
                    <a:pt x="0" y="1994"/>
                    <a:pt x="0" y="2196"/>
                  </a:cubicBezTo>
                  <a:cubicBezTo>
                    <a:pt x="0" y="2398"/>
                    <a:pt x="161" y="2559"/>
                    <a:pt x="363" y="2559"/>
                  </a:cubicBezTo>
                  <a:lnTo>
                    <a:pt x="1818" y="2559"/>
                  </a:lnTo>
                  <a:lnTo>
                    <a:pt x="1818" y="4014"/>
                  </a:lnTo>
                  <a:cubicBezTo>
                    <a:pt x="1811" y="4219"/>
                    <a:pt x="1976" y="4392"/>
                    <a:pt x="2181" y="4392"/>
                  </a:cubicBezTo>
                  <a:cubicBezTo>
                    <a:pt x="2386" y="4392"/>
                    <a:pt x="2551" y="4219"/>
                    <a:pt x="2544" y="4014"/>
                  </a:cubicBezTo>
                  <a:lnTo>
                    <a:pt x="2544" y="2563"/>
                  </a:lnTo>
                  <a:lnTo>
                    <a:pt x="3999" y="2563"/>
                  </a:lnTo>
                  <a:cubicBezTo>
                    <a:pt x="4201" y="2563"/>
                    <a:pt x="4362" y="2398"/>
                    <a:pt x="4362" y="2196"/>
                  </a:cubicBezTo>
                  <a:cubicBezTo>
                    <a:pt x="4362" y="1998"/>
                    <a:pt x="4201" y="1833"/>
                    <a:pt x="3999" y="1833"/>
                  </a:cubicBezTo>
                  <a:lnTo>
                    <a:pt x="2544" y="1833"/>
                  </a:lnTo>
                  <a:lnTo>
                    <a:pt x="2544" y="378"/>
                  </a:lnTo>
                  <a:cubicBezTo>
                    <a:pt x="2551" y="173"/>
                    <a:pt x="2386" y="0"/>
                    <a:pt x="2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6657075" y="1671775"/>
              <a:ext cx="18175" cy="120275"/>
            </a:xfrm>
            <a:custGeom>
              <a:rect b="b" l="l" r="r" t="t"/>
              <a:pathLst>
                <a:path extrusionOk="0" h="4811" w="727">
                  <a:moveTo>
                    <a:pt x="363" y="1"/>
                  </a:moveTo>
                  <a:cubicBezTo>
                    <a:pt x="162" y="1"/>
                    <a:pt x="1" y="166"/>
                    <a:pt x="1" y="364"/>
                  </a:cubicBezTo>
                  <a:lnTo>
                    <a:pt x="1" y="4447"/>
                  </a:lnTo>
                  <a:cubicBezTo>
                    <a:pt x="1" y="4649"/>
                    <a:pt x="162" y="4810"/>
                    <a:pt x="363" y="4810"/>
                  </a:cubicBezTo>
                  <a:cubicBezTo>
                    <a:pt x="565" y="4810"/>
                    <a:pt x="726" y="4649"/>
                    <a:pt x="726" y="4447"/>
                  </a:cubicBezTo>
                  <a:lnTo>
                    <a:pt x="726" y="364"/>
                  </a:lnTo>
                  <a:cubicBezTo>
                    <a:pt x="726" y="166"/>
                    <a:pt x="565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6722225" y="1671775"/>
              <a:ext cx="18175" cy="120275"/>
            </a:xfrm>
            <a:custGeom>
              <a:rect b="b" l="l" r="r" t="t"/>
              <a:pathLst>
                <a:path extrusionOk="0" h="4811" w="727">
                  <a:moveTo>
                    <a:pt x="364" y="1"/>
                  </a:moveTo>
                  <a:cubicBezTo>
                    <a:pt x="166" y="1"/>
                    <a:pt x="1" y="166"/>
                    <a:pt x="1" y="364"/>
                  </a:cubicBezTo>
                  <a:lnTo>
                    <a:pt x="1" y="4447"/>
                  </a:lnTo>
                  <a:cubicBezTo>
                    <a:pt x="1" y="4649"/>
                    <a:pt x="166" y="4810"/>
                    <a:pt x="364" y="4810"/>
                  </a:cubicBezTo>
                  <a:cubicBezTo>
                    <a:pt x="565" y="4810"/>
                    <a:pt x="727" y="4649"/>
                    <a:pt x="727" y="4447"/>
                  </a:cubicBezTo>
                  <a:lnTo>
                    <a:pt x="727" y="364"/>
                  </a:lnTo>
                  <a:cubicBezTo>
                    <a:pt x="727" y="166"/>
                    <a:pt x="565" y="1"/>
                    <a:pt x="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6787300" y="1671500"/>
              <a:ext cx="18525" cy="120550"/>
            </a:xfrm>
            <a:custGeom>
              <a:rect b="b" l="l" r="r" t="t"/>
              <a:pathLst>
                <a:path extrusionOk="0" h="4822" w="741">
                  <a:moveTo>
                    <a:pt x="371" y="1"/>
                  </a:moveTo>
                  <a:cubicBezTo>
                    <a:pt x="165" y="1"/>
                    <a:pt x="0" y="170"/>
                    <a:pt x="8" y="375"/>
                  </a:cubicBezTo>
                  <a:lnTo>
                    <a:pt x="8" y="4458"/>
                  </a:lnTo>
                  <a:cubicBezTo>
                    <a:pt x="8" y="4660"/>
                    <a:pt x="169" y="4821"/>
                    <a:pt x="371" y="4821"/>
                  </a:cubicBezTo>
                  <a:cubicBezTo>
                    <a:pt x="572" y="4821"/>
                    <a:pt x="734" y="4660"/>
                    <a:pt x="734" y="4458"/>
                  </a:cubicBezTo>
                  <a:lnTo>
                    <a:pt x="734" y="375"/>
                  </a:lnTo>
                  <a:cubicBezTo>
                    <a:pt x="741" y="170"/>
                    <a:pt x="576" y="1"/>
                    <a:pt x="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6877025" y="2007950"/>
              <a:ext cx="185025" cy="181075"/>
            </a:xfrm>
            <a:custGeom>
              <a:rect b="b" l="l" r="r" t="t"/>
              <a:pathLst>
                <a:path extrusionOk="0" h="7243" w="7401">
                  <a:moveTo>
                    <a:pt x="7006" y="0"/>
                  </a:moveTo>
                  <a:cubicBezTo>
                    <a:pt x="6916" y="0"/>
                    <a:pt x="6826" y="33"/>
                    <a:pt x="6756" y="98"/>
                  </a:cubicBezTo>
                  <a:lnTo>
                    <a:pt x="227" y="6623"/>
                  </a:lnTo>
                  <a:cubicBezTo>
                    <a:pt x="0" y="6854"/>
                    <a:pt x="161" y="7243"/>
                    <a:pt x="488" y="7243"/>
                  </a:cubicBezTo>
                  <a:cubicBezTo>
                    <a:pt x="583" y="7243"/>
                    <a:pt x="675" y="7206"/>
                    <a:pt x="744" y="7136"/>
                  </a:cubicBezTo>
                  <a:lnTo>
                    <a:pt x="7269" y="615"/>
                  </a:lnTo>
                  <a:cubicBezTo>
                    <a:pt x="7401" y="469"/>
                    <a:pt x="7401" y="245"/>
                    <a:pt x="7262" y="106"/>
                  </a:cubicBezTo>
                  <a:cubicBezTo>
                    <a:pt x="7191" y="35"/>
                    <a:pt x="7099" y="0"/>
                    <a:pt x="7006" y="0"/>
                  </a:cubicBezTo>
                  <a:close/>
                </a:path>
              </a:pathLst>
            </a:custGeom>
            <a:solidFill>
              <a:srgbClr val="EAE7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5" name="Google Shape;455;p27"/>
          <p:cNvGrpSpPr/>
          <p:nvPr/>
        </p:nvGrpSpPr>
        <p:grpSpPr>
          <a:xfrm>
            <a:off x="5603744" y="2495350"/>
            <a:ext cx="276499" cy="256508"/>
            <a:chOff x="6566725" y="1671500"/>
            <a:chExt cx="586425" cy="544025"/>
          </a:xfrm>
        </p:grpSpPr>
        <p:sp>
          <p:nvSpPr>
            <p:cNvPr id="456" name="Google Shape;456;p27"/>
            <p:cNvSpPr/>
            <p:nvPr/>
          </p:nvSpPr>
          <p:spPr>
            <a:xfrm>
              <a:off x="6566725" y="1818675"/>
              <a:ext cx="329000" cy="396850"/>
            </a:xfrm>
            <a:custGeom>
              <a:rect b="b" l="l" r="r" t="t"/>
              <a:pathLst>
                <a:path extrusionOk="0" h="15874" w="13160">
                  <a:moveTo>
                    <a:pt x="1525" y="1"/>
                  </a:moveTo>
                  <a:cubicBezTo>
                    <a:pt x="682" y="1"/>
                    <a:pt x="0" y="686"/>
                    <a:pt x="0" y="1529"/>
                  </a:cubicBezTo>
                  <a:lnTo>
                    <a:pt x="0" y="14344"/>
                  </a:lnTo>
                  <a:cubicBezTo>
                    <a:pt x="0" y="15188"/>
                    <a:pt x="682" y="15873"/>
                    <a:pt x="1525" y="15873"/>
                  </a:cubicBezTo>
                  <a:lnTo>
                    <a:pt x="11635" y="15873"/>
                  </a:lnTo>
                  <a:cubicBezTo>
                    <a:pt x="12335" y="15873"/>
                    <a:pt x="12944" y="15396"/>
                    <a:pt x="13116" y="14718"/>
                  </a:cubicBezTo>
                  <a:cubicBezTo>
                    <a:pt x="10920" y="12820"/>
                    <a:pt x="10939" y="9407"/>
                    <a:pt x="13160" y="7534"/>
                  </a:cubicBezTo>
                  <a:lnTo>
                    <a:pt x="13160" y="1529"/>
                  </a:lnTo>
                  <a:cubicBezTo>
                    <a:pt x="13160" y="686"/>
                    <a:pt x="12478" y="1"/>
                    <a:pt x="116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6566725" y="1818675"/>
              <a:ext cx="329100" cy="396850"/>
            </a:xfrm>
            <a:custGeom>
              <a:rect b="b" l="l" r="r" t="t"/>
              <a:pathLst>
                <a:path extrusionOk="0" h="15874" w="13164">
                  <a:moveTo>
                    <a:pt x="10506" y="1"/>
                  </a:moveTo>
                  <a:cubicBezTo>
                    <a:pt x="11349" y="1"/>
                    <a:pt x="12031" y="686"/>
                    <a:pt x="12031" y="1529"/>
                  </a:cubicBezTo>
                  <a:lnTo>
                    <a:pt x="12031" y="6764"/>
                  </a:lnTo>
                  <a:cubicBezTo>
                    <a:pt x="12031" y="7002"/>
                    <a:pt x="11947" y="7233"/>
                    <a:pt x="11793" y="7413"/>
                  </a:cubicBezTo>
                  <a:cubicBezTo>
                    <a:pt x="11323" y="7970"/>
                    <a:pt x="10961" y="8608"/>
                    <a:pt x="10730" y="9297"/>
                  </a:cubicBezTo>
                  <a:cubicBezTo>
                    <a:pt x="10227" y="10481"/>
                    <a:pt x="10227" y="11819"/>
                    <a:pt x="10733" y="13003"/>
                  </a:cubicBezTo>
                  <a:lnTo>
                    <a:pt x="10737" y="13018"/>
                  </a:lnTo>
                  <a:cubicBezTo>
                    <a:pt x="10961" y="13670"/>
                    <a:pt x="10480" y="14352"/>
                    <a:pt x="9788" y="14355"/>
                  </a:cubicBezTo>
                  <a:lnTo>
                    <a:pt x="1525" y="14355"/>
                  </a:lnTo>
                  <a:cubicBezTo>
                    <a:pt x="682" y="14355"/>
                    <a:pt x="0" y="13674"/>
                    <a:pt x="0" y="12831"/>
                  </a:cubicBezTo>
                  <a:lnTo>
                    <a:pt x="0" y="14344"/>
                  </a:lnTo>
                  <a:cubicBezTo>
                    <a:pt x="0" y="15188"/>
                    <a:pt x="682" y="15873"/>
                    <a:pt x="1525" y="15873"/>
                  </a:cubicBezTo>
                  <a:lnTo>
                    <a:pt x="11635" y="15873"/>
                  </a:lnTo>
                  <a:cubicBezTo>
                    <a:pt x="12112" y="15873"/>
                    <a:pt x="12562" y="15649"/>
                    <a:pt x="12852" y="15268"/>
                  </a:cubicBezTo>
                  <a:lnTo>
                    <a:pt x="12856" y="15261"/>
                  </a:lnTo>
                  <a:cubicBezTo>
                    <a:pt x="12867" y="15246"/>
                    <a:pt x="12878" y="15232"/>
                    <a:pt x="12889" y="15217"/>
                  </a:cubicBezTo>
                  <a:lnTo>
                    <a:pt x="12896" y="15206"/>
                  </a:lnTo>
                  <a:lnTo>
                    <a:pt x="12925" y="15162"/>
                  </a:lnTo>
                  <a:lnTo>
                    <a:pt x="12933" y="15147"/>
                  </a:lnTo>
                  <a:cubicBezTo>
                    <a:pt x="12944" y="15133"/>
                    <a:pt x="12951" y="15122"/>
                    <a:pt x="12958" y="15107"/>
                  </a:cubicBezTo>
                  <a:lnTo>
                    <a:pt x="12969" y="15089"/>
                  </a:lnTo>
                  <a:cubicBezTo>
                    <a:pt x="12977" y="15078"/>
                    <a:pt x="12984" y="15063"/>
                    <a:pt x="12988" y="15052"/>
                  </a:cubicBezTo>
                  <a:lnTo>
                    <a:pt x="12999" y="15030"/>
                  </a:lnTo>
                  <a:cubicBezTo>
                    <a:pt x="13006" y="15015"/>
                    <a:pt x="13013" y="15004"/>
                    <a:pt x="13017" y="14993"/>
                  </a:cubicBezTo>
                  <a:lnTo>
                    <a:pt x="13028" y="14971"/>
                  </a:lnTo>
                  <a:lnTo>
                    <a:pt x="13046" y="14931"/>
                  </a:lnTo>
                  <a:cubicBezTo>
                    <a:pt x="13050" y="14924"/>
                    <a:pt x="13050" y="14916"/>
                    <a:pt x="13054" y="14909"/>
                  </a:cubicBezTo>
                  <a:cubicBezTo>
                    <a:pt x="13057" y="14902"/>
                    <a:pt x="13065" y="14883"/>
                    <a:pt x="13068" y="14869"/>
                  </a:cubicBezTo>
                  <a:lnTo>
                    <a:pt x="13079" y="14847"/>
                  </a:lnTo>
                  <a:cubicBezTo>
                    <a:pt x="13083" y="14832"/>
                    <a:pt x="13087" y="14817"/>
                    <a:pt x="13090" y="14803"/>
                  </a:cubicBezTo>
                  <a:cubicBezTo>
                    <a:pt x="13090" y="14795"/>
                    <a:pt x="13098" y="14792"/>
                    <a:pt x="13098" y="14784"/>
                  </a:cubicBezTo>
                  <a:cubicBezTo>
                    <a:pt x="13105" y="14762"/>
                    <a:pt x="13112" y="14740"/>
                    <a:pt x="13116" y="14718"/>
                  </a:cubicBezTo>
                  <a:cubicBezTo>
                    <a:pt x="13065" y="14674"/>
                    <a:pt x="13013" y="14627"/>
                    <a:pt x="12966" y="14583"/>
                  </a:cubicBezTo>
                  <a:lnTo>
                    <a:pt x="12947" y="14564"/>
                  </a:lnTo>
                  <a:cubicBezTo>
                    <a:pt x="12900" y="14517"/>
                    <a:pt x="12852" y="14473"/>
                    <a:pt x="12808" y="14425"/>
                  </a:cubicBezTo>
                  <a:lnTo>
                    <a:pt x="12790" y="14407"/>
                  </a:lnTo>
                  <a:cubicBezTo>
                    <a:pt x="12746" y="14359"/>
                    <a:pt x="12698" y="14308"/>
                    <a:pt x="12654" y="14260"/>
                  </a:cubicBezTo>
                  <a:lnTo>
                    <a:pt x="12643" y="14245"/>
                  </a:lnTo>
                  <a:cubicBezTo>
                    <a:pt x="12595" y="14191"/>
                    <a:pt x="12551" y="14139"/>
                    <a:pt x="12507" y="14084"/>
                  </a:cubicBezTo>
                  <a:cubicBezTo>
                    <a:pt x="10920" y="12083"/>
                    <a:pt x="11210" y="9183"/>
                    <a:pt x="13164" y="7534"/>
                  </a:cubicBezTo>
                  <a:lnTo>
                    <a:pt x="13164" y="1529"/>
                  </a:lnTo>
                  <a:cubicBezTo>
                    <a:pt x="13164" y="683"/>
                    <a:pt x="12478" y="1"/>
                    <a:pt x="1163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6641050" y="1783225"/>
              <a:ext cx="180375" cy="35475"/>
            </a:xfrm>
            <a:custGeom>
              <a:rect b="b" l="l" r="r" t="t"/>
              <a:pathLst>
                <a:path extrusionOk="0" h="1419" w="7215">
                  <a:moveTo>
                    <a:pt x="0" y="0"/>
                  </a:moveTo>
                  <a:lnTo>
                    <a:pt x="0" y="1419"/>
                  </a:lnTo>
                  <a:lnTo>
                    <a:pt x="7214" y="1419"/>
                  </a:lnTo>
                  <a:lnTo>
                    <a:pt x="7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6775025" y="1783225"/>
              <a:ext cx="46400" cy="35475"/>
            </a:xfrm>
            <a:custGeom>
              <a:rect b="b" l="l" r="r" t="t"/>
              <a:pathLst>
                <a:path extrusionOk="0" h="1419" w="1856">
                  <a:moveTo>
                    <a:pt x="0" y="0"/>
                  </a:moveTo>
                  <a:lnTo>
                    <a:pt x="0" y="1419"/>
                  </a:lnTo>
                  <a:lnTo>
                    <a:pt x="1855" y="1419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6603550" y="1681050"/>
              <a:ext cx="255250" cy="102100"/>
            </a:xfrm>
            <a:custGeom>
              <a:rect b="b" l="l" r="r" t="t"/>
              <a:pathLst>
                <a:path extrusionOk="0" h="4084" w="10210">
                  <a:moveTo>
                    <a:pt x="576" y="0"/>
                  </a:moveTo>
                  <a:cubicBezTo>
                    <a:pt x="257" y="0"/>
                    <a:pt x="1" y="257"/>
                    <a:pt x="1" y="576"/>
                  </a:cubicBezTo>
                  <a:lnTo>
                    <a:pt x="1" y="2046"/>
                  </a:lnTo>
                  <a:lnTo>
                    <a:pt x="1" y="3512"/>
                  </a:lnTo>
                  <a:cubicBezTo>
                    <a:pt x="1" y="3827"/>
                    <a:pt x="257" y="4084"/>
                    <a:pt x="576" y="4084"/>
                  </a:cubicBezTo>
                  <a:lnTo>
                    <a:pt x="9638" y="4084"/>
                  </a:lnTo>
                  <a:cubicBezTo>
                    <a:pt x="9953" y="4084"/>
                    <a:pt x="10210" y="3827"/>
                    <a:pt x="10210" y="3512"/>
                  </a:cubicBezTo>
                  <a:lnTo>
                    <a:pt x="10210" y="576"/>
                  </a:lnTo>
                  <a:cubicBezTo>
                    <a:pt x="10210" y="257"/>
                    <a:pt x="9953" y="0"/>
                    <a:pt x="9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6794550" y="1681125"/>
              <a:ext cx="64250" cy="102125"/>
            </a:xfrm>
            <a:custGeom>
              <a:rect b="b" l="l" r="r" t="t"/>
              <a:pathLst>
                <a:path extrusionOk="0" h="4085" w="2570">
                  <a:moveTo>
                    <a:pt x="0" y="1"/>
                  </a:moveTo>
                  <a:lnTo>
                    <a:pt x="0" y="4084"/>
                  </a:lnTo>
                  <a:lnTo>
                    <a:pt x="1998" y="4084"/>
                  </a:lnTo>
                  <a:cubicBezTo>
                    <a:pt x="2313" y="4084"/>
                    <a:pt x="2570" y="3828"/>
                    <a:pt x="2570" y="3512"/>
                  </a:cubicBezTo>
                  <a:lnTo>
                    <a:pt x="2570" y="573"/>
                  </a:lnTo>
                  <a:cubicBezTo>
                    <a:pt x="2570" y="257"/>
                    <a:pt x="2313" y="1"/>
                    <a:pt x="199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6624450" y="1918125"/>
              <a:ext cx="205750" cy="197875"/>
            </a:xfrm>
            <a:custGeom>
              <a:rect b="b" l="l" r="r" t="t"/>
              <a:pathLst>
                <a:path extrusionOk="0" h="7915" w="8230">
                  <a:moveTo>
                    <a:pt x="4271" y="0"/>
                  </a:moveTo>
                  <a:cubicBezTo>
                    <a:pt x="2669" y="0"/>
                    <a:pt x="1225" y="964"/>
                    <a:pt x="613" y="2441"/>
                  </a:cubicBezTo>
                  <a:cubicBezTo>
                    <a:pt x="1" y="3922"/>
                    <a:pt x="342" y="5623"/>
                    <a:pt x="1471" y="6756"/>
                  </a:cubicBezTo>
                  <a:cubicBezTo>
                    <a:pt x="2229" y="7512"/>
                    <a:pt x="3242" y="7914"/>
                    <a:pt x="4273" y="7914"/>
                  </a:cubicBezTo>
                  <a:cubicBezTo>
                    <a:pt x="4782" y="7914"/>
                    <a:pt x="5295" y="7816"/>
                    <a:pt x="5785" y="7614"/>
                  </a:cubicBezTo>
                  <a:cubicBezTo>
                    <a:pt x="7262" y="7001"/>
                    <a:pt x="8226" y="5557"/>
                    <a:pt x="8226" y="3959"/>
                  </a:cubicBezTo>
                  <a:cubicBezTo>
                    <a:pt x="8230" y="1771"/>
                    <a:pt x="6456" y="0"/>
                    <a:pt x="4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7"/>
            <p:cNvSpPr/>
            <p:nvPr/>
          </p:nvSpPr>
          <p:spPr>
            <a:xfrm>
              <a:off x="6649650" y="1935625"/>
              <a:ext cx="195325" cy="180450"/>
            </a:xfrm>
            <a:custGeom>
              <a:rect b="b" l="l" r="r" t="t"/>
              <a:pathLst>
                <a:path extrusionOk="0" h="7218" w="7813">
                  <a:moveTo>
                    <a:pt x="5506" y="0"/>
                  </a:moveTo>
                  <a:lnTo>
                    <a:pt x="5506" y="0"/>
                  </a:lnTo>
                  <a:cubicBezTo>
                    <a:pt x="6588" y="1569"/>
                    <a:pt x="6394" y="3692"/>
                    <a:pt x="5045" y="5040"/>
                  </a:cubicBezTo>
                  <a:cubicBezTo>
                    <a:pt x="4280" y="5807"/>
                    <a:pt x="3267" y="6200"/>
                    <a:pt x="2246" y="6200"/>
                  </a:cubicBezTo>
                  <a:cubicBezTo>
                    <a:pt x="1466" y="6200"/>
                    <a:pt x="682" y="5971"/>
                    <a:pt x="1" y="5502"/>
                  </a:cubicBezTo>
                  <a:lnTo>
                    <a:pt x="1" y="5502"/>
                  </a:lnTo>
                  <a:cubicBezTo>
                    <a:pt x="779" y="6632"/>
                    <a:pt x="2019" y="7218"/>
                    <a:pt x="3267" y="7218"/>
                  </a:cubicBezTo>
                  <a:cubicBezTo>
                    <a:pt x="4271" y="7218"/>
                    <a:pt x="5281" y="6839"/>
                    <a:pt x="6060" y="6060"/>
                  </a:cubicBezTo>
                  <a:cubicBezTo>
                    <a:pt x="7812" y="4311"/>
                    <a:pt x="7545" y="1401"/>
                    <a:pt x="5506" y="0"/>
                  </a:cubicBezTo>
                  <a:close/>
                </a:path>
              </a:pathLst>
            </a:custGeom>
            <a:solidFill>
              <a:srgbClr val="C94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7"/>
            <p:cNvSpPr/>
            <p:nvPr/>
          </p:nvSpPr>
          <p:spPr>
            <a:xfrm>
              <a:off x="6844475" y="1979150"/>
              <a:ext cx="245625" cy="236325"/>
            </a:xfrm>
            <a:custGeom>
              <a:rect b="b" l="l" r="r" t="t"/>
              <a:pathLst>
                <a:path extrusionOk="0" h="9453" w="9825">
                  <a:moveTo>
                    <a:pt x="5096" y="0"/>
                  </a:moveTo>
                  <a:cubicBezTo>
                    <a:pt x="3186" y="0"/>
                    <a:pt x="1463" y="1151"/>
                    <a:pt x="730" y="2918"/>
                  </a:cubicBezTo>
                  <a:cubicBezTo>
                    <a:pt x="1" y="4685"/>
                    <a:pt x="404" y="6716"/>
                    <a:pt x="1757" y="8068"/>
                  </a:cubicBezTo>
                  <a:cubicBezTo>
                    <a:pt x="2661" y="8972"/>
                    <a:pt x="3868" y="9452"/>
                    <a:pt x="5096" y="9452"/>
                  </a:cubicBezTo>
                  <a:cubicBezTo>
                    <a:pt x="5706" y="9452"/>
                    <a:pt x="6321" y="9334"/>
                    <a:pt x="6907" y="9091"/>
                  </a:cubicBezTo>
                  <a:cubicBezTo>
                    <a:pt x="8674" y="8362"/>
                    <a:pt x="9825" y="6639"/>
                    <a:pt x="9825" y="4725"/>
                  </a:cubicBezTo>
                  <a:cubicBezTo>
                    <a:pt x="9825" y="2115"/>
                    <a:pt x="7706" y="0"/>
                    <a:pt x="5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6877750" y="2003150"/>
              <a:ext cx="228400" cy="212375"/>
            </a:xfrm>
            <a:custGeom>
              <a:rect b="b" l="l" r="r" t="t"/>
              <a:pathLst>
                <a:path extrusionOk="0" h="8495" w="9136">
                  <a:moveTo>
                    <a:pt x="6624" y="1"/>
                  </a:moveTo>
                  <a:cubicBezTo>
                    <a:pt x="8050" y="1885"/>
                    <a:pt x="7871" y="4531"/>
                    <a:pt x="6199" y="6199"/>
                  </a:cubicBezTo>
                  <a:cubicBezTo>
                    <a:pt x="5282" y="7117"/>
                    <a:pt x="4072" y="7585"/>
                    <a:pt x="2856" y="7585"/>
                  </a:cubicBezTo>
                  <a:cubicBezTo>
                    <a:pt x="1855" y="7585"/>
                    <a:pt x="851" y="7268"/>
                    <a:pt x="0" y="6625"/>
                  </a:cubicBezTo>
                  <a:lnTo>
                    <a:pt x="0" y="6625"/>
                  </a:lnTo>
                  <a:cubicBezTo>
                    <a:pt x="939" y="7860"/>
                    <a:pt x="2349" y="8494"/>
                    <a:pt x="3768" y="8494"/>
                  </a:cubicBezTo>
                  <a:cubicBezTo>
                    <a:pt x="4970" y="8494"/>
                    <a:pt x="6178" y="8039"/>
                    <a:pt x="7108" y="7108"/>
                  </a:cubicBezTo>
                  <a:cubicBezTo>
                    <a:pt x="9135" y="5081"/>
                    <a:pt x="8904" y="1735"/>
                    <a:pt x="6624" y="1"/>
                  </a:cubicBezTo>
                  <a:close/>
                </a:path>
              </a:pathLst>
            </a:custGeom>
            <a:solidFill>
              <a:srgbClr val="32B2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7"/>
            <p:cNvSpPr/>
            <p:nvPr/>
          </p:nvSpPr>
          <p:spPr>
            <a:xfrm>
              <a:off x="6890750" y="2015350"/>
              <a:ext cx="177450" cy="177425"/>
            </a:xfrm>
            <a:custGeom>
              <a:rect b="b" l="l" r="r" t="t"/>
              <a:pathLst>
                <a:path extrusionOk="0" h="7097" w="7098">
                  <a:moveTo>
                    <a:pt x="6669" y="0"/>
                  </a:moveTo>
                  <a:cubicBezTo>
                    <a:pt x="6639" y="19"/>
                    <a:pt x="6610" y="37"/>
                    <a:pt x="6588" y="63"/>
                  </a:cubicBezTo>
                  <a:lnTo>
                    <a:pt x="67" y="6587"/>
                  </a:lnTo>
                  <a:cubicBezTo>
                    <a:pt x="41" y="6609"/>
                    <a:pt x="19" y="6639"/>
                    <a:pt x="1" y="6668"/>
                  </a:cubicBezTo>
                  <a:cubicBezTo>
                    <a:pt x="184" y="6826"/>
                    <a:pt x="375" y="6969"/>
                    <a:pt x="580" y="7097"/>
                  </a:cubicBezTo>
                  <a:lnTo>
                    <a:pt x="7098" y="579"/>
                  </a:lnTo>
                  <a:cubicBezTo>
                    <a:pt x="6969" y="378"/>
                    <a:pt x="6826" y="184"/>
                    <a:pt x="6669" y="0"/>
                  </a:cubicBez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7"/>
            <p:cNvSpPr/>
            <p:nvPr/>
          </p:nvSpPr>
          <p:spPr>
            <a:xfrm>
              <a:off x="6970575" y="1831250"/>
              <a:ext cx="182575" cy="349075"/>
            </a:xfrm>
            <a:custGeom>
              <a:rect b="b" l="l" r="r" t="t"/>
              <a:pathLst>
                <a:path extrusionOk="0" h="13963" w="7303">
                  <a:moveTo>
                    <a:pt x="3538" y="1"/>
                  </a:moveTo>
                  <a:cubicBezTo>
                    <a:pt x="3349" y="1"/>
                    <a:pt x="3159" y="12"/>
                    <a:pt x="3014" y="48"/>
                  </a:cubicBezTo>
                  <a:cubicBezTo>
                    <a:pt x="1324" y="455"/>
                    <a:pt x="1" y="1844"/>
                    <a:pt x="1" y="3640"/>
                  </a:cubicBezTo>
                  <a:lnTo>
                    <a:pt x="1" y="5920"/>
                  </a:lnTo>
                  <a:lnTo>
                    <a:pt x="52" y="5920"/>
                  </a:lnTo>
                  <a:cubicBezTo>
                    <a:pt x="1954" y="5920"/>
                    <a:pt x="3674" y="7060"/>
                    <a:pt x="4410" y="8816"/>
                  </a:cubicBezTo>
                  <a:cubicBezTo>
                    <a:pt x="5147" y="10568"/>
                    <a:pt x="4759" y="12595"/>
                    <a:pt x="3428" y="13955"/>
                  </a:cubicBezTo>
                  <a:cubicBezTo>
                    <a:pt x="3501" y="13959"/>
                    <a:pt x="3575" y="13962"/>
                    <a:pt x="3652" y="13962"/>
                  </a:cubicBezTo>
                  <a:cubicBezTo>
                    <a:pt x="5668" y="13962"/>
                    <a:pt x="7303" y="12328"/>
                    <a:pt x="7303" y="10308"/>
                  </a:cubicBezTo>
                  <a:lnTo>
                    <a:pt x="7303" y="3640"/>
                  </a:lnTo>
                  <a:cubicBezTo>
                    <a:pt x="7303" y="1870"/>
                    <a:pt x="6034" y="356"/>
                    <a:pt x="4289" y="48"/>
                  </a:cubicBezTo>
                  <a:cubicBezTo>
                    <a:pt x="4289" y="48"/>
                    <a:pt x="3916" y="1"/>
                    <a:pt x="3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7"/>
            <p:cNvSpPr/>
            <p:nvPr/>
          </p:nvSpPr>
          <p:spPr>
            <a:xfrm>
              <a:off x="7044900" y="1831200"/>
              <a:ext cx="108250" cy="349025"/>
            </a:xfrm>
            <a:custGeom>
              <a:rect b="b" l="l" r="r" t="t"/>
              <a:pathLst>
                <a:path extrusionOk="0" h="13961" w="4330">
                  <a:moveTo>
                    <a:pt x="679" y="0"/>
                  </a:moveTo>
                  <a:cubicBezTo>
                    <a:pt x="465" y="0"/>
                    <a:pt x="252" y="17"/>
                    <a:pt x="41" y="50"/>
                  </a:cubicBezTo>
                  <a:lnTo>
                    <a:pt x="1" y="57"/>
                  </a:lnTo>
                  <a:cubicBezTo>
                    <a:pt x="1727" y="383"/>
                    <a:pt x="2973" y="1890"/>
                    <a:pt x="2973" y="3642"/>
                  </a:cubicBezTo>
                  <a:lnTo>
                    <a:pt x="2973" y="10310"/>
                  </a:lnTo>
                  <a:cubicBezTo>
                    <a:pt x="2973" y="11798"/>
                    <a:pt x="2072" y="13136"/>
                    <a:pt x="690" y="13693"/>
                  </a:cubicBezTo>
                  <a:cubicBezTo>
                    <a:pt x="616" y="13785"/>
                    <a:pt x="536" y="13869"/>
                    <a:pt x="455" y="13953"/>
                  </a:cubicBezTo>
                  <a:cubicBezTo>
                    <a:pt x="528" y="13957"/>
                    <a:pt x="605" y="13961"/>
                    <a:pt x="679" y="13961"/>
                  </a:cubicBezTo>
                  <a:cubicBezTo>
                    <a:pt x="2695" y="13961"/>
                    <a:pt x="4330" y="12326"/>
                    <a:pt x="4330" y="10310"/>
                  </a:cubicBezTo>
                  <a:lnTo>
                    <a:pt x="4330" y="3642"/>
                  </a:lnTo>
                  <a:cubicBezTo>
                    <a:pt x="4330" y="1872"/>
                    <a:pt x="3061" y="358"/>
                    <a:pt x="1320" y="50"/>
                  </a:cubicBezTo>
                  <a:cubicBezTo>
                    <a:pt x="1108" y="17"/>
                    <a:pt x="893" y="0"/>
                    <a:pt x="679" y="0"/>
                  </a:cubicBezTo>
                  <a:close/>
                </a:path>
              </a:pathLst>
            </a:custGeom>
            <a:solidFill>
              <a:srgbClr val="FC4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7046375" y="2005625"/>
              <a:ext cx="106775" cy="174600"/>
            </a:xfrm>
            <a:custGeom>
              <a:rect b="b" l="l" r="r" t="t"/>
              <a:pathLst>
                <a:path extrusionOk="0" h="6984" w="4271">
                  <a:moveTo>
                    <a:pt x="0" y="1"/>
                  </a:moveTo>
                  <a:cubicBezTo>
                    <a:pt x="2163" y="1753"/>
                    <a:pt x="2346" y="4986"/>
                    <a:pt x="396" y="6976"/>
                  </a:cubicBezTo>
                  <a:cubicBezTo>
                    <a:pt x="469" y="6980"/>
                    <a:pt x="546" y="6984"/>
                    <a:pt x="620" y="6984"/>
                  </a:cubicBezTo>
                  <a:cubicBezTo>
                    <a:pt x="2636" y="6984"/>
                    <a:pt x="4271" y="5349"/>
                    <a:pt x="4271" y="3333"/>
                  </a:cubicBezTo>
                  <a:lnTo>
                    <a:pt x="4271" y="1"/>
                  </a:lnTo>
                  <a:close/>
                </a:path>
              </a:pathLst>
            </a:custGeom>
            <a:solidFill>
              <a:srgbClr val="FC83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7"/>
            <p:cNvSpPr/>
            <p:nvPr/>
          </p:nvSpPr>
          <p:spPr>
            <a:xfrm>
              <a:off x="7056275" y="2005625"/>
              <a:ext cx="96875" cy="174600"/>
            </a:xfrm>
            <a:custGeom>
              <a:rect b="b" l="l" r="r" t="t"/>
              <a:pathLst>
                <a:path extrusionOk="0" h="6984" w="3875">
                  <a:moveTo>
                    <a:pt x="2518" y="1"/>
                  </a:moveTo>
                  <a:lnTo>
                    <a:pt x="2518" y="3333"/>
                  </a:lnTo>
                  <a:cubicBezTo>
                    <a:pt x="2518" y="4821"/>
                    <a:pt x="1617" y="6159"/>
                    <a:pt x="235" y="6716"/>
                  </a:cubicBezTo>
                  <a:cubicBezTo>
                    <a:pt x="202" y="6760"/>
                    <a:pt x="165" y="6800"/>
                    <a:pt x="128" y="6841"/>
                  </a:cubicBezTo>
                  <a:cubicBezTo>
                    <a:pt x="121" y="6844"/>
                    <a:pt x="117" y="6852"/>
                    <a:pt x="110" y="6859"/>
                  </a:cubicBezTo>
                  <a:cubicBezTo>
                    <a:pt x="73" y="6899"/>
                    <a:pt x="37" y="6936"/>
                    <a:pt x="0" y="6976"/>
                  </a:cubicBezTo>
                  <a:cubicBezTo>
                    <a:pt x="73" y="6980"/>
                    <a:pt x="150" y="6984"/>
                    <a:pt x="224" y="6984"/>
                  </a:cubicBezTo>
                  <a:cubicBezTo>
                    <a:pt x="2240" y="6984"/>
                    <a:pt x="3875" y="5349"/>
                    <a:pt x="3875" y="3333"/>
                  </a:cubicBezTo>
                  <a:lnTo>
                    <a:pt x="3875" y="1"/>
                  </a:ln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6676700" y="1962200"/>
              <a:ext cx="109075" cy="109800"/>
            </a:xfrm>
            <a:custGeom>
              <a:rect b="b" l="l" r="r" t="t"/>
              <a:pathLst>
                <a:path extrusionOk="0" h="4392" w="4363">
                  <a:moveTo>
                    <a:pt x="2181" y="0"/>
                  </a:moveTo>
                  <a:cubicBezTo>
                    <a:pt x="1976" y="0"/>
                    <a:pt x="1811" y="173"/>
                    <a:pt x="1818" y="378"/>
                  </a:cubicBezTo>
                  <a:lnTo>
                    <a:pt x="1818" y="1833"/>
                  </a:lnTo>
                  <a:lnTo>
                    <a:pt x="363" y="1833"/>
                  </a:lnTo>
                  <a:cubicBezTo>
                    <a:pt x="161" y="1833"/>
                    <a:pt x="0" y="1994"/>
                    <a:pt x="0" y="2196"/>
                  </a:cubicBezTo>
                  <a:cubicBezTo>
                    <a:pt x="0" y="2398"/>
                    <a:pt x="161" y="2559"/>
                    <a:pt x="363" y="2559"/>
                  </a:cubicBezTo>
                  <a:lnTo>
                    <a:pt x="1818" y="2559"/>
                  </a:lnTo>
                  <a:lnTo>
                    <a:pt x="1818" y="4014"/>
                  </a:lnTo>
                  <a:cubicBezTo>
                    <a:pt x="1811" y="4219"/>
                    <a:pt x="1976" y="4392"/>
                    <a:pt x="2181" y="4392"/>
                  </a:cubicBezTo>
                  <a:cubicBezTo>
                    <a:pt x="2386" y="4392"/>
                    <a:pt x="2551" y="4219"/>
                    <a:pt x="2544" y="4014"/>
                  </a:cubicBezTo>
                  <a:lnTo>
                    <a:pt x="2544" y="2563"/>
                  </a:lnTo>
                  <a:lnTo>
                    <a:pt x="3999" y="2563"/>
                  </a:lnTo>
                  <a:cubicBezTo>
                    <a:pt x="4201" y="2563"/>
                    <a:pt x="4362" y="2398"/>
                    <a:pt x="4362" y="2196"/>
                  </a:cubicBezTo>
                  <a:cubicBezTo>
                    <a:pt x="4362" y="1998"/>
                    <a:pt x="4201" y="1833"/>
                    <a:pt x="3999" y="1833"/>
                  </a:cubicBezTo>
                  <a:lnTo>
                    <a:pt x="2544" y="1833"/>
                  </a:lnTo>
                  <a:lnTo>
                    <a:pt x="2544" y="378"/>
                  </a:lnTo>
                  <a:cubicBezTo>
                    <a:pt x="2551" y="173"/>
                    <a:pt x="2386" y="0"/>
                    <a:pt x="2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6657075" y="1671775"/>
              <a:ext cx="18175" cy="120275"/>
            </a:xfrm>
            <a:custGeom>
              <a:rect b="b" l="l" r="r" t="t"/>
              <a:pathLst>
                <a:path extrusionOk="0" h="4811" w="727">
                  <a:moveTo>
                    <a:pt x="363" y="1"/>
                  </a:moveTo>
                  <a:cubicBezTo>
                    <a:pt x="162" y="1"/>
                    <a:pt x="1" y="166"/>
                    <a:pt x="1" y="364"/>
                  </a:cubicBezTo>
                  <a:lnTo>
                    <a:pt x="1" y="4447"/>
                  </a:lnTo>
                  <a:cubicBezTo>
                    <a:pt x="1" y="4649"/>
                    <a:pt x="162" y="4810"/>
                    <a:pt x="363" y="4810"/>
                  </a:cubicBezTo>
                  <a:cubicBezTo>
                    <a:pt x="565" y="4810"/>
                    <a:pt x="726" y="4649"/>
                    <a:pt x="726" y="4447"/>
                  </a:cubicBezTo>
                  <a:lnTo>
                    <a:pt x="726" y="364"/>
                  </a:lnTo>
                  <a:cubicBezTo>
                    <a:pt x="726" y="166"/>
                    <a:pt x="565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6722225" y="1671775"/>
              <a:ext cx="18175" cy="120275"/>
            </a:xfrm>
            <a:custGeom>
              <a:rect b="b" l="l" r="r" t="t"/>
              <a:pathLst>
                <a:path extrusionOk="0" h="4811" w="727">
                  <a:moveTo>
                    <a:pt x="364" y="1"/>
                  </a:moveTo>
                  <a:cubicBezTo>
                    <a:pt x="166" y="1"/>
                    <a:pt x="1" y="166"/>
                    <a:pt x="1" y="364"/>
                  </a:cubicBezTo>
                  <a:lnTo>
                    <a:pt x="1" y="4447"/>
                  </a:lnTo>
                  <a:cubicBezTo>
                    <a:pt x="1" y="4649"/>
                    <a:pt x="166" y="4810"/>
                    <a:pt x="364" y="4810"/>
                  </a:cubicBezTo>
                  <a:cubicBezTo>
                    <a:pt x="565" y="4810"/>
                    <a:pt x="727" y="4649"/>
                    <a:pt x="727" y="4447"/>
                  </a:cubicBezTo>
                  <a:lnTo>
                    <a:pt x="727" y="364"/>
                  </a:lnTo>
                  <a:cubicBezTo>
                    <a:pt x="727" y="166"/>
                    <a:pt x="565" y="1"/>
                    <a:pt x="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6787300" y="1671500"/>
              <a:ext cx="18525" cy="120550"/>
            </a:xfrm>
            <a:custGeom>
              <a:rect b="b" l="l" r="r" t="t"/>
              <a:pathLst>
                <a:path extrusionOk="0" h="4822" w="741">
                  <a:moveTo>
                    <a:pt x="371" y="1"/>
                  </a:moveTo>
                  <a:cubicBezTo>
                    <a:pt x="165" y="1"/>
                    <a:pt x="0" y="170"/>
                    <a:pt x="8" y="375"/>
                  </a:cubicBezTo>
                  <a:lnTo>
                    <a:pt x="8" y="4458"/>
                  </a:lnTo>
                  <a:cubicBezTo>
                    <a:pt x="8" y="4660"/>
                    <a:pt x="169" y="4821"/>
                    <a:pt x="371" y="4821"/>
                  </a:cubicBezTo>
                  <a:cubicBezTo>
                    <a:pt x="572" y="4821"/>
                    <a:pt x="734" y="4660"/>
                    <a:pt x="734" y="4458"/>
                  </a:cubicBezTo>
                  <a:lnTo>
                    <a:pt x="734" y="375"/>
                  </a:lnTo>
                  <a:cubicBezTo>
                    <a:pt x="741" y="170"/>
                    <a:pt x="576" y="1"/>
                    <a:pt x="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6877025" y="2007950"/>
              <a:ext cx="185025" cy="181075"/>
            </a:xfrm>
            <a:custGeom>
              <a:rect b="b" l="l" r="r" t="t"/>
              <a:pathLst>
                <a:path extrusionOk="0" h="7243" w="7401">
                  <a:moveTo>
                    <a:pt x="7006" y="0"/>
                  </a:moveTo>
                  <a:cubicBezTo>
                    <a:pt x="6916" y="0"/>
                    <a:pt x="6826" y="33"/>
                    <a:pt x="6756" y="98"/>
                  </a:cubicBezTo>
                  <a:lnTo>
                    <a:pt x="227" y="6623"/>
                  </a:lnTo>
                  <a:cubicBezTo>
                    <a:pt x="0" y="6854"/>
                    <a:pt x="161" y="7243"/>
                    <a:pt x="488" y="7243"/>
                  </a:cubicBezTo>
                  <a:cubicBezTo>
                    <a:pt x="583" y="7243"/>
                    <a:pt x="675" y="7206"/>
                    <a:pt x="744" y="7136"/>
                  </a:cubicBezTo>
                  <a:lnTo>
                    <a:pt x="7269" y="615"/>
                  </a:lnTo>
                  <a:cubicBezTo>
                    <a:pt x="7401" y="469"/>
                    <a:pt x="7401" y="245"/>
                    <a:pt x="7262" y="106"/>
                  </a:cubicBezTo>
                  <a:cubicBezTo>
                    <a:pt x="7191" y="35"/>
                    <a:pt x="7099" y="0"/>
                    <a:pt x="7006" y="0"/>
                  </a:cubicBezTo>
                  <a:close/>
                </a:path>
              </a:pathLst>
            </a:custGeom>
            <a:solidFill>
              <a:srgbClr val="EAE7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6" name="Google Shape;476;p27"/>
          <p:cNvGrpSpPr/>
          <p:nvPr/>
        </p:nvGrpSpPr>
        <p:grpSpPr>
          <a:xfrm>
            <a:off x="7572519" y="2495350"/>
            <a:ext cx="276499" cy="256508"/>
            <a:chOff x="6566725" y="1671500"/>
            <a:chExt cx="586425" cy="544025"/>
          </a:xfrm>
        </p:grpSpPr>
        <p:sp>
          <p:nvSpPr>
            <p:cNvPr id="477" name="Google Shape;477;p27"/>
            <p:cNvSpPr/>
            <p:nvPr/>
          </p:nvSpPr>
          <p:spPr>
            <a:xfrm>
              <a:off x="6566725" y="1818675"/>
              <a:ext cx="329000" cy="396850"/>
            </a:xfrm>
            <a:custGeom>
              <a:rect b="b" l="l" r="r" t="t"/>
              <a:pathLst>
                <a:path extrusionOk="0" h="15874" w="13160">
                  <a:moveTo>
                    <a:pt x="1525" y="1"/>
                  </a:moveTo>
                  <a:cubicBezTo>
                    <a:pt x="682" y="1"/>
                    <a:pt x="0" y="686"/>
                    <a:pt x="0" y="1529"/>
                  </a:cubicBezTo>
                  <a:lnTo>
                    <a:pt x="0" y="14344"/>
                  </a:lnTo>
                  <a:cubicBezTo>
                    <a:pt x="0" y="15188"/>
                    <a:pt x="682" y="15873"/>
                    <a:pt x="1525" y="15873"/>
                  </a:cubicBezTo>
                  <a:lnTo>
                    <a:pt x="11635" y="15873"/>
                  </a:lnTo>
                  <a:cubicBezTo>
                    <a:pt x="12335" y="15873"/>
                    <a:pt x="12944" y="15396"/>
                    <a:pt x="13116" y="14718"/>
                  </a:cubicBezTo>
                  <a:cubicBezTo>
                    <a:pt x="10920" y="12820"/>
                    <a:pt x="10939" y="9407"/>
                    <a:pt x="13160" y="7534"/>
                  </a:cubicBezTo>
                  <a:lnTo>
                    <a:pt x="13160" y="1529"/>
                  </a:lnTo>
                  <a:cubicBezTo>
                    <a:pt x="13160" y="686"/>
                    <a:pt x="12478" y="1"/>
                    <a:pt x="116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6566725" y="1818675"/>
              <a:ext cx="329100" cy="396850"/>
            </a:xfrm>
            <a:custGeom>
              <a:rect b="b" l="l" r="r" t="t"/>
              <a:pathLst>
                <a:path extrusionOk="0" h="15874" w="13164">
                  <a:moveTo>
                    <a:pt x="10506" y="1"/>
                  </a:moveTo>
                  <a:cubicBezTo>
                    <a:pt x="11349" y="1"/>
                    <a:pt x="12031" y="686"/>
                    <a:pt x="12031" y="1529"/>
                  </a:cubicBezTo>
                  <a:lnTo>
                    <a:pt x="12031" y="6764"/>
                  </a:lnTo>
                  <a:cubicBezTo>
                    <a:pt x="12031" y="7002"/>
                    <a:pt x="11947" y="7233"/>
                    <a:pt x="11793" y="7413"/>
                  </a:cubicBezTo>
                  <a:cubicBezTo>
                    <a:pt x="11323" y="7970"/>
                    <a:pt x="10961" y="8608"/>
                    <a:pt x="10730" y="9297"/>
                  </a:cubicBezTo>
                  <a:cubicBezTo>
                    <a:pt x="10227" y="10481"/>
                    <a:pt x="10227" y="11819"/>
                    <a:pt x="10733" y="13003"/>
                  </a:cubicBezTo>
                  <a:lnTo>
                    <a:pt x="10737" y="13018"/>
                  </a:lnTo>
                  <a:cubicBezTo>
                    <a:pt x="10961" y="13670"/>
                    <a:pt x="10480" y="14352"/>
                    <a:pt x="9788" y="14355"/>
                  </a:cubicBezTo>
                  <a:lnTo>
                    <a:pt x="1525" y="14355"/>
                  </a:lnTo>
                  <a:cubicBezTo>
                    <a:pt x="682" y="14355"/>
                    <a:pt x="0" y="13674"/>
                    <a:pt x="0" y="12831"/>
                  </a:cubicBezTo>
                  <a:lnTo>
                    <a:pt x="0" y="14344"/>
                  </a:lnTo>
                  <a:cubicBezTo>
                    <a:pt x="0" y="15188"/>
                    <a:pt x="682" y="15873"/>
                    <a:pt x="1525" y="15873"/>
                  </a:cubicBezTo>
                  <a:lnTo>
                    <a:pt x="11635" y="15873"/>
                  </a:lnTo>
                  <a:cubicBezTo>
                    <a:pt x="12112" y="15873"/>
                    <a:pt x="12562" y="15649"/>
                    <a:pt x="12852" y="15268"/>
                  </a:cubicBezTo>
                  <a:lnTo>
                    <a:pt x="12856" y="15261"/>
                  </a:lnTo>
                  <a:cubicBezTo>
                    <a:pt x="12867" y="15246"/>
                    <a:pt x="12878" y="15232"/>
                    <a:pt x="12889" y="15217"/>
                  </a:cubicBezTo>
                  <a:lnTo>
                    <a:pt x="12896" y="15206"/>
                  </a:lnTo>
                  <a:lnTo>
                    <a:pt x="12925" y="15162"/>
                  </a:lnTo>
                  <a:lnTo>
                    <a:pt x="12933" y="15147"/>
                  </a:lnTo>
                  <a:cubicBezTo>
                    <a:pt x="12944" y="15133"/>
                    <a:pt x="12951" y="15122"/>
                    <a:pt x="12958" y="15107"/>
                  </a:cubicBezTo>
                  <a:lnTo>
                    <a:pt x="12969" y="15089"/>
                  </a:lnTo>
                  <a:cubicBezTo>
                    <a:pt x="12977" y="15078"/>
                    <a:pt x="12984" y="15063"/>
                    <a:pt x="12988" y="15052"/>
                  </a:cubicBezTo>
                  <a:lnTo>
                    <a:pt x="12999" y="15030"/>
                  </a:lnTo>
                  <a:cubicBezTo>
                    <a:pt x="13006" y="15015"/>
                    <a:pt x="13013" y="15004"/>
                    <a:pt x="13017" y="14993"/>
                  </a:cubicBezTo>
                  <a:lnTo>
                    <a:pt x="13028" y="14971"/>
                  </a:lnTo>
                  <a:lnTo>
                    <a:pt x="13046" y="14931"/>
                  </a:lnTo>
                  <a:cubicBezTo>
                    <a:pt x="13050" y="14924"/>
                    <a:pt x="13050" y="14916"/>
                    <a:pt x="13054" y="14909"/>
                  </a:cubicBezTo>
                  <a:cubicBezTo>
                    <a:pt x="13057" y="14902"/>
                    <a:pt x="13065" y="14883"/>
                    <a:pt x="13068" y="14869"/>
                  </a:cubicBezTo>
                  <a:lnTo>
                    <a:pt x="13079" y="14847"/>
                  </a:lnTo>
                  <a:cubicBezTo>
                    <a:pt x="13083" y="14832"/>
                    <a:pt x="13087" y="14817"/>
                    <a:pt x="13090" y="14803"/>
                  </a:cubicBezTo>
                  <a:cubicBezTo>
                    <a:pt x="13090" y="14795"/>
                    <a:pt x="13098" y="14792"/>
                    <a:pt x="13098" y="14784"/>
                  </a:cubicBezTo>
                  <a:cubicBezTo>
                    <a:pt x="13105" y="14762"/>
                    <a:pt x="13112" y="14740"/>
                    <a:pt x="13116" y="14718"/>
                  </a:cubicBezTo>
                  <a:cubicBezTo>
                    <a:pt x="13065" y="14674"/>
                    <a:pt x="13013" y="14627"/>
                    <a:pt x="12966" y="14583"/>
                  </a:cubicBezTo>
                  <a:lnTo>
                    <a:pt x="12947" y="14564"/>
                  </a:lnTo>
                  <a:cubicBezTo>
                    <a:pt x="12900" y="14517"/>
                    <a:pt x="12852" y="14473"/>
                    <a:pt x="12808" y="14425"/>
                  </a:cubicBezTo>
                  <a:lnTo>
                    <a:pt x="12790" y="14407"/>
                  </a:lnTo>
                  <a:cubicBezTo>
                    <a:pt x="12746" y="14359"/>
                    <a:pt x="12698" y="14308"/>
                    <a:pt x="12654" y="14260"/>
                  </a:cubicBezTo>
                  <a:lnTo>
                    <a:pt x="12643" y="14245"/>
                  </a:lnTo>
                  <a:cubicBezTo>
                    <a:pt x="12595" y="14191"/>
                    <a:pt x="12551" y="14139"/>
                    <a:pt x="12507" y="14084"/>
                  </a:cubicBezTo>
                  <a:cubicBezTo>
                    <a:pt x="10920" y="12083"/>
                    <a:pt x="11210" y="9183"/>
                    <a:pt x="13164" y="7534"/>
                  </a:cubicBezTo>
                  <a:lnTo>
                    <a:pt x="13164" y="1529"/>
                  </a:lnTo>
                  <a:cubicBezTo>
                    <a:pt x="13164" y="683"/>
                    <a:pt x="12478" y="1"/>
                    <a:pt x="1163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6641050" y="1783225"/>
              <a:ext cx="180375" cy="35475"/>
            </a:xfrm>
            <a:custGeom>
              <a:rect b="b" l="l" r="r" t="t"/>
              <a:pathLst>
                <a:path extrusionOk="0" h="1419" w="7215">
                  <a:moveTo>
                    <a:pt x="0" y="0"/>
                  </a:moveTo>
                  <a:lnTo>
                    <a:pt x="0" y="1419"/>
                  </a:lnTo>
                  <a:lnTo>
                    <a:pt x="7214" y="1419"/>
                  </a:lnTo>
                  <a:lnTo>
                    <a:pt x="7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6775025" y="1783225"/>
              <a:ext cx="46400" cy="35475"/>
            </a:xfrm>
            <a:custGeom>
              <a:rect b="b" l="l" r="r" t="t"/>
              <a:pathLst>
                <a:path extrusionOk="0" h="1419" w="1856">
                  <a:moveTo>
                    <a:pt x="0" y="0"/>
                  </a:moveTo>
                  <a:lnTo>
                    <a:pt x="0" y="1419"/>
                  </a:lnTo>
                  <a:lnTo>
                    <a:pt x="1855" y="1419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7"/>
            <p:cNvSpPr/>
            <p:nvPr/>
          </p:nvSpPr>
          <p:spPr>
            <a:xfrm>
              <a:off x="6603550" y="1681050"/>
              <a:ext cx="255250" cy="102100"/>
            </a:xfrm>
            <a:custGeom>
              <a:rect b="b" l="l" r="r" t="t"/>
              <a:pathLst>
                <a:path extrusionOk="0" h="4084" w="10210">
                  <a:moveTo>
                    <a:pt x="576" y="0"/>
                  </a:moveTo>
                  <a:cubicBezTo>
                    <a:pt x="257" y="0"/>
                    <a:pt x="1" y="257"/>
                    <a:pt x="1" y="576"/>
                  </a:cubicBezTo>
                  <a:lnTo>
                    <a:pt x="1" y="2046"/>
                  </a:lnTo>
                  <a:lnTo>
                    <a:pt x="1" y="3512"/>
                  </a:lnTo>
                  <a:cubicBezTo>
                    <a:pt x="1" y="3827"/>
                    <a:pt x="257" y="4084"/>
                    <a:pt x="576" y="4084"/>
                  </a:cubicBezTo>
                  <a:lnTo>
                    <a:pt x="9638" y="4084"/>
                  </a:lnTo>
                  <a:cubicBezTo>
                    <a:pt x="9953" y="4084"/>
                    <a:pt x="10210" y="3827"/>
                    <a:pt x="10210" y="3512"/>
                  </a:cubicBezTo>
                  <a:lnTo>
                    <a:pt x="10210" y="576"/>
                  </a:lnTo>
                  <a:cubicBezTo>
                    <a:pt x="10210" y="257"/>
                    <a:pt x="9953" y="0"/>
                    <a:pt x="9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7"/>
            <p:cNvSpPr/>
            <p:nvPr/>
          </p:nvSpPr>
          <p:spPr>
            <a:xfrm>
              <a:off x="6794550" y="1681125"/>
              <a:ext cx="64250" cy="102125"/>
            </a:xfrm>
            <a:custGeom>
              <a:rect b="b" l="l" r="r" t="t"/>
              <a:pathLst>
                <a:path extrusionOk="0" h="4085" w="2570">
                  <a:moveTo>
                    <a:pt x="0" y="1"/>
                  </a:moveTo>
                  <a:lnTo>
                    <a:pt x="0" y="4084"/>
                  </a:lnTo>
                  <a:lnTo>
                    <a:pt x="1998" y="4084"/>
                  </a:lnTo>
                  <a:cubicBezTo>
                    <a:pt x="2313" y="4084"/>
                    <a:pt x="2570" y="3828"/>
                    <a:pt x="2570" y="3512"/>
                  </a:cubicBezTo>
                  <a:lnTo>
                    <a:pt x="2570" y="573"/>
                  </a:lnTo>
                  <a:cubicBezTo>
                    <a:pt x="2570" y="257"/>
                    <a:pt x="2313" y="1"/>
                    <a:pt x="199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7"/>
            <p:cNvSpPr/>
            <p:nvPr/>
          </p:nvSpPr>
          <p:spPr>
            <a:xfrm>
              <a:off x="6624450" y="1918125"/>
              <a:ext cx="205750" cy="197875"/>
            </a:xfrm>
            <a:custGeom>
              <a:rect b="b" l="l" r="r" t="t"/>
              <a:pathLst>
                <a:path extrusionOk="0" h="7915" w="8230">
                  <a:moveTo>
                    <a:pt x="4271" y="0"/>
                  </a:moveTo>
                  <a:cubicBezTo>
                    <a:pt x="2669" y="0"/>
                    <a:pt x="1225" y="964"/>
                    <a:pt x="613" y="2441"/>
                  </a:cubicBezTo>
                  <a:cubicBezTo>
                    <a:pt x="1" y="3922"/>
                    <a:pt x="342" y="5623"/>
                    <a:pt x="1471" y="6756"/>
                  </a:cubicBezTo>
                  <a:cubicBezTo>
                    <a:pt x="2229" y="7512"/>
                    <a:pt x="3242" y="7914"/>
                    <a:pt x="4273" y="7914"/>
                  </a:cubicBezTo>
                  <a:cubicBezTo>
                    <a:pt x="4782" y="7914"/>
                    <a:pt x="5295" y="7816"/>
                    <a:pt x="5785" y="7614"/>
                  </a:cubicBezTo>
                  <a:cubicBezTo>
                    <a:pt x="7262" y="7001"/>
                    <a:pt x="8226" y="5557"/>
                    <a:pt x="8226" y="3959"/>
                  </a:cubicBezTo>
                  <a:cubicBezTo>
                    <a:pt x="8230" y="1771"/>
                    <a:pt x="6456" y="0"/>
                    <a:pt x="4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7"/>
            <p:cNvSpPr/>
            <p:nvPr/>
          </p:nvSpPr>
          <p:spPr>
            <a:xfrm>
              <a:off x="6649650" y="1935625"/>
              <a:ext cx="195325" cy="180450"/>
            </a:xfrm>
            <a:custGeom>
              <a:rect b="b" l="l" r="r" t="t"/>
              <a:pathLst>
                <a:path extrusionOk="0" h="7218" w="7813">
                  <a:moveTo>
                    <a:pt x="5506" y="0"/>
                  </a:moveTo>
                  <a:lnTo>
                    <a:pt x="5506" y="0"/>
                  </a:lnTo>
                  <a:cubicBezTo>
                    <a:pt x="6588" y="1569"/>
                    <a:pt x="6394" y="3692"/>
                    <a:pt x="5045" y="5040"/>
                  </a:cubicBezTo>
                  <a:cubicBezTo>
                    <a:pt x="4280" y="5807"/>
                    <a:pt x="3267" y="6200"/>
                    <a:pt x="2246" y="6200"/>
                  </a:cubicBezTo>
                  <a:cubicBezTo>
                    <a:pt x="1466" y="6200"/>
                    <a:pt x="682" y="5971"/>
                    <a:pt x="1" y="5502"/>
                  </a:cubicBezTo>
                  <a:lnTo>
                    <a:pt x="1" y="5502"/>
                  </a:lnTo>
                  <a:cubicBezTo>
                    <a:pt x="779" y="6632"/>
                    <a:pt x="2019" y="7218"/>
                    <a:pt x="3267" y="7218"/>
                  </a:cubicBezTo>
                  <a:cubicBezTo>
                    <a:pt x="4271" y="7218"/>
                    <a:pt x="5281" y="6839"/>
                    <a:pt x="6060" y="6060"/>
                  </a:cubicBezTo>
                  <a:cubicBezTo>
                    <a:pt x="7812" y="4311"/>
                    <a:pt x="7545" y="1401"/>
                    <a:pt x="5506" y="0"/>
                  </a:cubicBezTo>
                  <a:close/>
                </a:path>
              </a:pathLst>
            </a:custGeom>
            <a:solidFill>
              <a:srgbClr val="C94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6844475" y="1979150"/>
              <a:ext cx="245625" cy="236325"/>
            </a:xfrm>
            <a:custGeom>
              <a:rect b="b" l="l" r="r" t="t"/>
              <a:pathLst>
                <a:path extrusionOk="0" h="9453" w="9825">
                  <a:moveTo>
                    <a:pt x="5096" y="0"/>
                  </a:moveTo>
                  <a:cubicBezTo>
                    <a:pt x="3186" y="0"/>
                    <a:pt x="1463" y="1151"/>
                    <a:pt x="730" y="2918"/>
                  </a:cubicBezTo>
                  <a:cubicBezTo>
                    <a:pt x="1" y="4685"/>
                    <a:pt x="404" y="6716"/>
                    <a:pt x="1757" y="8068"/>
                  </a:cubicBezTo>
                  <a:cubicBezTo>
                    <a:pt x="2661" y="8972"/>
                    <a:pt x="3868" y="9452"/>
                    <a:pt x="5096" y="9452"/>
                  </a:cubicBezTo>
                  <a:cubicBezTo>
                    <a:pt x="5706" y="9452"/>
                    <a:pt x="6321" y="9334"/>
                    <a:pt x="6907" y="9091"/>
                  </a:cubicBezTo>
                  <a:cubicBezTo>
                    <a:pt x="8674" y="8362"/>
                    <a:pt x="9825" y="6639"/>
                    <a:pt x="9825" y="4725"/>
                  </a:cubicBezTo>
                  <a:cubicBezTo>
                    <a:pt x="9825" y="2115"/>
                    <a:pt x="7706" y="0"/>
                    <a:pt x="5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7"/>
            <p:cNvSpPr/>
            <p:nvPr/>
          </p:nvSpPr>
          <p:spPr>
            <a:xfrm>
              <a:off x="6877750" y="2003150"/>
              <a:ext cx="228400" cy="212375"/>
            </a:xfrm>
            <a:custGeom>
              <a:rect b="b" l="l" r="r" t="t"/>
              <a:pathLst>
                <a:path extrusionOk="0" h="8495" w="9136">
                  <a:moveTo>
                    <a:pt x="6624" y="1"/>
                  </a:moveTo>
                  <a:cubicBezTo>
                    <a:pt x="8050" y="1885"/>
                    <a:pt x="7871" y="4531"/>
                    <a:pt x="6199" y="6199"/>
                  </a:cubicBezTo>
                  <a:cubicBezTo>
                    <a:pt x="5282" y="7117"/>
                    <a:pt x="4072" y="7585"/>
                    <a:pt x="2856" y="7585"/>
                  </a:cubicBezTo>
                  <a:cubicBezTo>
                    <a:pt x="1855" y="7585"/>
                    <a:pt x="851" y="7268"/>
                    <a:pt x="0" y="6625"/>
                  </a:cubicBezTo>
                  <a:lnTo>
                    <a:pt x="0" y="6625"/>
                  </a:lnTo>
                  <a:cubicBezTo>
                    <a:pt x="939" y="7860"/>
                    <a:pt x="2349" y="8494"/>
                    <a:pt x="3768" y="8494"/>
                  </a:cubicBezTo>
                  <a:cubicBezTo>
                    <a:pt x="4970" y="8494"/>
                    <a:pt x="6178" y="8039"/>
                    <a:pt x="7108" y="7108"/>
                  </a:cubicBezTo>
                  <a:cubicBezTo>
                    <a:pt x="9135" y="5081"/>
                    <a:pt x="8904" y="1735"/>
                    <a:pt x="6624" y="1"/>
                  </a:cubicBezTo>
                  <a:close/>
                </a:path>
              </a:pathLst>
            </a:custGeom>
            <a:solidFill>
              <a:srgbClr val="32B2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7"/>
            <p:cNvSpPr/>
            <p:nvPr/>
          </p:nvSpPr>
          <p:spPr>
            <a:xfrm>
              <a:off x="6890750" y="2015350"/>
              <a:ext cx="177450" cy="177425"/>
            </a:xfrm>
            <a:custGeom>
              <a:rect b="b" l="l" r="r" t="t"/>
              <a:pathLst>
                <a:path extrusionOk="0" h="7097" w="7098">
                  <a:moveTo>
                    <a:pt x="6669" y="0"/>
                  </a:moveTo>
                  <a:cubicBezTo>
                    <a:pt x="6639" y="19"/>
                    <a:pt x="6610" y="37"/>
                    <a:pt x="6588" y="63"/>
                  </a:cubicBezTo>
                  <a:lnTo>
                    <a:pt x="67" y="6587"/>
                  </a:lnTo>
                  <a:cubicBezTo>
                    <a:pt x="41" y="6609"/>
                    <a:pt x="19" y="6639"/>
                    <a:pt x="1" y="6668"/>
                  </a:cubicBezTo>
                  <a:cubicBezTo>
                    <a:pt x="184" y="6826"/>
                    <a:pt x="375" y="6969"/>
                    <a:pt x="580" y="7097"/>
                  </a:cubicBezTo>
                  <a:lnTo>
                    <a:pt x="7098" y="579"/>
                  </a:lnTo>
                  <a:cubicBezTo>
                    <a:pt x="6969" y="378"/>
                    <a:pt x="6826" y="184"/>
                    <a:pt x="6669" y="0"/>
                  </a:cubicBez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7"/>
            <p:cNvSpPr/>
            <p:nvPr/>
          </p:nvSpPr>
          <p:spPr>
            <a:xfrm>
              <a:off x="6970575" y="1831250"/>
              <a:ext cx="182575" cy="349075"/>
            </a:xfrm>
            <a:custGeom>
              <a:rect b="b" l="l" r="r" t="t"/>
              <a:pathLst>
                <a:path extrusionOk="0" h="13963" w="7303">
                  <a:moveTo>
                    <a:pt x="3538" y="1"/>
                  </a:moveTo>
                  <a:cubicBezTo>
                    <a:pt x="3349" y="1"/>
                    <a:pt x="3159" y="12"/>
                    <a:pt x="3014" y="48"/>
                  </a:cubicBezTo>
                  <a:cubicBezTo>
                    <a:pt x="1324" y="455"/>
                    <a:pt x="1" y="1844"/>
                    <a:pt x="1" y="3640"/>
                  </a:cubicBezTo>
                  <a:lnTo>
                    <a:pt x="1" y="5920"/>
                  </a:lnTo>
                  <a:lnTo>
                    <a:pt x="52" y="5920"/>
                  </a:lnTo>
                  <a:cubicBezTo>
                    <a:pt x="1954" y="5920"/>
                    <a:pt x="3674" y="7060"/>
                    <a:pt x="4410" y="8816"/>
                  </a:cubicBezTo>
                  <a:cubicBezTo>
                    <a:pt x="5147" y="10568"/>
                    <a:pt x="4759" y="12595"/>
                    <a:pt x="3428" y="13955"/>
                  </a:cubicBezTo>
                  <a:cubicBezTo>
                    <a:pt x="3501" y="13959"/>
                    <a:pt x="3575" y="13962"/>
                    <a:pt x="3652" y="13962"/>
                  </a:cubicBezTo>
                  <a:cubicBezTo>
                    <a:pt x="5668" y="13962"/>
                    <a:pt x="7303" y="12328"/>
                    <a:pt x="7303" y="10308"/>
                  </a:cubicBezTo>
                  <a:lnTo>
                    <a:pt x="7303" y="3640"/>
                  </a:lnTo>
                  <a:cubicBezTo>
                    <a:pt x="7303" y="1870"/>
                    <a:pt x="6034" y="356"/>
                    <a:pt x="4289" y="48"/>
                  </a:cubicBezTo>
                  <a:cubicBezTo>
                    <a:pt x="4289" y="48"/>
                    <a:pt x="3916" y="1"/>
                    <a:pt x="3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7"/>
            <p:cNvSpPr/>
            <p:nvPr/>
          </p:nvSpPr>
          <p:spPr>
            <a:xfrm>
              <a:off x="7044900" y="1831200"/>
              <a:ext cx="108250" cy="349025"/>
            </a:xfrm>
            <a:custGeom>
              <a:rect b="b" l="l" r="r" t="t"/>
              <a:pathLst>
                <a:path extrusionOk="0" h="13961" w="4330">
                  <a:moveTo>
                    <a:pt x="679" y="0"/>
                  </a:moveTo>
                  <a:cubicBezTo>
                    <a:pt x="465" y="0"/>
                    <a:pt x="252" y="17"/>
                    <a:pt x="41" y="50"/>
                  </a:cubicBezTo>
                  <a:lnTo>
                    <a:pt x="1" y="57"/>
                  </a:lnTo>
                  <a:cubicBezTo>
                    <a:pt x="1727" y="383"/>
                    <a:pt x="2973" y="1890"/>
                    <a:pt x="2973" y="3642"/>
                  </a:cubicBezTo>
                  <a:lnTo>
                    <a:pt x="2973" y="10310"/>
                  </a:lnTo>
                  <a:cubicBezTo>
                    <a:pt x="2973" y="11798"/>
                    <a:pt x="2072" y="13136"/>
                    <a:pt x="690" y="13693"/>
                  </a:cubicBezTo>
                  <a:cubicBezTo>
                    <a:pt x="616" y="13785"/>
                    <a:pt x="536" y="13869"/>
                    <a:pt x="455" y="13953"/>
                  </a:cubicBezTo>
                  <a:cubicBezTo>
                    <a:pt x="528" y="13957"/>
                    <a:pt x="605" y="13961"/>
                    <a:pt x="679" y="13961"/>
                  </a:cubicBezTo>
                  <a:cubicBezTo>
                    <a:pt x="2695" y="13961"/>
                    <a:pt x="4330" y="12326"/>
                    <a:pt x="4330" y="10310"/>
                  </a:cubicBezTo>
                  <a:lnTo>
                    <a:pt x="4330" y="3642"/>
                  </a:lnTo>
                  <a:cubicBezTo>
                    <a:pt x="4330" y="1872"/>
                    <a:pt x="3061" y="358"/>
                    <a:pt x="1320" y="50"/>
                  </a:cubicBezTo>
                  <a:cubicBezTo>
                    <a:pt x="1108" y="17"/>
                    <a:pt x="893" y="0"/>
                    <a:pt x="679" y="0"/>
                  </a:cubicBezTo>
                  <a:close/>
                </a:path>
              </a:pathLst>
            </a:custGeom>
            <a:solidFill>
              <a:srgbClr val="FC4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7"/>
            <p:cNvSpPr/>
            <p:nvPr/>
          </p:nvSpPr>
          <p:spPr>
            <a:xfrm>
              <a:off x="7046375" y="2005625"/>
              <a:ext cx="106775" cy="174600"/>
            </a:xfrm>
            <a:custGeom>
              <a:rect b="b" l="l" r="r" t="t"/>
              <a:pathLst>
                <a:path extrusionOk="0" h="6984" w="4271">
                  <a:moveTo>
                    <a:pt x="0" y="1"/>
                  </a:moveTo>
                  <a:cubicBezTo>
                    <a:pt x="2163" y="1753"/>
                    <a:pt x="2346" y="4986"/>
                    <a:pt x="396" y="6976"/>
                  </a:cubicBezTo>
                  <a:cubicBezTo>
                    <a:pt x="469" y="6980"/>
                    <a:pt x="546" y="6984"/>
                    <a:pt x="620" y="6984"/>
                  </a:cubicBezTo>
                  <a:cubicBezTo>
                    <a:pt x="2636" y="6984"/>
                    <a:pt x="4271" y="5349"/>
                    <a:pt x="4271" y="3333"/>
                  </a:cubicBezTo>
                  <a:lnTo>
                    <a:pt x="4271" y="1"/>
                  </a:lnTo>
                  <a:close/>
                </a:path>
              </a:pathLst>
            </a:custGeom>
            <a:solidFill>
              <a:srgbClr val="FC83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7"/>
            <p:cNvSpPr/>
            <p:nvPr/>
          </p:nvSpPr>
          <p:spPr>
            <a:xfrm>
              <a:off x="7056275" y="2005625"/>
              <a:ext cx="96875" cy="174600"/>
            </a:xfrm>
            <a:custGeom>
              <a:rect b="b" l="l" r="r" t="t"/>
              <a:pathLst>
                <a:path extrusionOk="0" h="6984" w="3875">
                  <a:moveTo>
                    <a:pt x="2518" y="1"/>
                  </a:moveTo>
                  <a:lnTo>
                    <a:pt x="2518" y="3333"/>
                  </a:lnTo>
                  <a:cubicBezTo>
                    <a:pt x="2518" y="4821"/>
                    <a:pt x="1617" y="6159"/>
                    <a:pt x="235" y="6716"/>
                  </a:cubicBezTo>
                  <a:cubicBezTo>
                    <a:pt x="202" y="6760"/>
                    <a:pt x="165" y="6800"/>
                    <a:pt x="128" y="6841"/>
                  </a:cubicBezTo>
                  <a:cubicBezTo>
                    <a:pt x="121" y="6844"/>
                    <a:pt x="117" y="6852"/>
                    <a:pt x="110" y="6859"/>
                  </a:cubicBezTo>
                  <a:cubicBezTo>
                    <a:pt x="73" y="6899"/>
                    <a:pt x="37" y="6936"/>
                    <a:pt x="0" y="6976"/>
                  </a:cubicBezTo>
                  <a:cubicBezTo>
                    <a:pt x="73" y="6980"/>
                    <a:pt x="150" y="6984"/>
                    <a:pt x="224" y="6984"/>
                  </a:cubicBezTo>
                  <a:cubicBezTo>
                    <a:pt x="2240" y="6984"/>
                    <a:pt x="3875" y="5349"/>
                    <a:pt x="3875" y="3333"/>
                  </a:cubicBezTo>
                  <a:lnTo>
                    <a:pt x="3875" y="1"/>
                  </a:ln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7"/>
            <p:cNvSpPr/>
            <p:nvPr/>
          </p:nvSpPr>
          <p:spPr>
            <a:xfrm>
              <a:off x="6676700" y="1962200"/>
              <a:ext cx="109075" cy="109800"/>
            </a:xfrm>
            <a:custGeom>
              <a:rect b="b" l="l" r="r" t="t"/>
              <a:pathLst>
                <a:path extrusionOk="0" h="4392" w="4363">
                  <a:moveTo>
                    <a:pt x="2181" y="0"/>
                  </a:moveTo>
                  <a:cubicBezTo>
                    <a:pt x="1976" y="0"/>
                    <a:pt x="1811" y="173"/>
                    <a:pt x="1818" y="378"/>
                  </a:cubicBezTo>
                  <a:lnTo>
                    <a:pt x="1818" y="1833"/>
                  </a:lnTo>
                  <a:lnTo>
                    <a:pt x="363" y="1833"/>
                  </a:lnTo>
                  <a:cubicBezTo>
                    <a:pt x="161" y="1833"/>
                    <a:pt x="0" y="1994"/>
                    <a:pt x="0" y="2196"/>
                  </a:cubicBezTo>
                  <a:cubicBezTo>
                    <a:pt x="0" y="2398"/>
                    <a:pt x="161" y="2559"/>
                    <a:pt x="363" y="2559"/>
                  </a:cubicBezTo>
                  <a:lnTo>
                    <a:pt x="1818" y="2559"/>
                  </a:lnTo>
                  <a:lnTo>
                    <a:pt x="1818" y="4014"/>
                  </a:lnTo>
                  <a:cubicBezTo>
                    <a:pt x="1811" y="4219"/>
                    <a:pt x="1976" y="4392"/>
                    <a:pt x="2181" y="4392"/>
                  </a:cubicBezTo>
                  <a:cubicBezTo>
                    <a:pt x="2386" y="4392"/>
                    <a:pt x="2551" y="4219"/>
                    <a:pt x="2544" y="4014"/>
                  </a:cubicBezTo>
                  <a:lnTo>
                    <a:pt x="2544" y="2563"/>
                  </a:lnTo>
                  <a:lnTo>
                    <a:pt x="3999" y="2563"/>
                  </a:lnTo>
                  <a:cubicBezTo>
                    <a:pt x="4201" y="2563"/>
                    <a:pt x="4362" y="2398"/>
                    <a:pt x="4362" y="2196"/>
                  </a:cubicBezTo>
                  <a:cubicBezTo>
                    <a:pt x="4362" y="1998"/>
                    <a:pt x="4201" y="1833"/>
                    <a:pt x="3999" y="1833"/>
                  </a:cubicBezTo>
                  <a:lnTo>
                    <a:pt x="2544" y="1833"/>
                  </a:lnTo>
                  <a:lnTo>
                    <a:pt x="2544" y="378"/>
                  </a:lnTo>
                  <a:cubicBezTo>
                    <a:pt x="2551" y="173"/>
                    <a:pt x="2386" y="0"/>
                    <a:pt x="2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6657075" y="1671775"/>
              <a:ext cx="18175" cy="120275"/>
            </a:xfrm>
            <a:custGeom>
              <a:rect b="b" l="l" r="r" t="t"/>
              <a:pathLst>
                <a:path extrusionOk="0" h="4811" w="727">
                  <a:moveTo>
                    <a:pt x="363" y="1"/>
                  </a:moveTo>
                  <a:cubicBezTo>
                    <a:pt x="162" y="1"/>
                    <a:pt x="1" y="166"/>
                    <a:pt x="1" y="364"/>
                  </a:cubicBezTo>
                  <a:lnTo>
                    <a:pt x="1" y="4447"/>
                  </a:lnTo>
                  <a:cubicBezTo>
                    <a:pt x="1" y="4649"/>
                    <a:pt x="162" y="4810"/>
                    <a:pt x="363" y="4810"/>
                  </a:cubicBezTo>
                  <a:cubicBezTo>
                    <a:pt x="565" y="4810"/>
                    <a:pt x="726" y="4649"/>
                    <a:pt x="726" y="4447"/>
                  </a:cubicBezTo>
                  <a:lnTo>
                    <a:pt x="726" y="364"/>
                  </a:lnTo>
                  <a:cubicBezTo>
                    <a:pt x="726" y="166"/>
                    <a:pt x="565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6722225" y="1671775"/>
              <a:ext cx="18175" cy="120275"/>
            </a:xfrm>
            <a:custGeom>
              <a:rect b="b" l="l" r="r" t="t"/>
              <a:pathLst>
                <a:path extrusionOk="0" h="4811" w="727">
                  <a:moveTo>
                    <a:pt x="364" y="1"/>
                  </a:moveTo>
                  <a:cubicBezTo>
                    <a:pt x="166" y="1"/>
                    <a:pt x="1" y="166"/>
                    <a:pt x="1" y="364"/>
                  </a:cubicBezTo>
                  <a:lnTo>
                    <a:pt x="1" y="4447"/>
                  </a:lnTo>
                  <a:cubicBezTo>
                    <a:pt x="1" y="4649"/>
                    <a:pt x="166" y="4810"/>
                    <a:pt x="364" y="4810"/>
                  </a:cubicBezTo>
                  <a:cubicBezTo>
                    <a:pt x="565" y="4810"/>
                    <a:pt x="727" y="4649"/>
                    <a:pt x="727" y="4447"/>
                  </a:cubicBezTo>
                  <a:lnTo>
                    <a:pt x="727" y="364"/>
                  </a:lnTo>
                  <a:cubicBezTo>
                    <a:pt x="727" y="166"/>
                    <a:pt x="565" y="1"/>
                    <a:pt x="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6787300" y="1671500"/>
              <a:ext cx="18525" cy="120550"/>
            </a:xfrm>
            <a:custGeom>
              <a:rect b="b" l="l" r="r" t="t"/>
              <a:pathLst>
                <a:path extrusionOk="0" h="4822" w="741">
                  <a:moveTo>
                    <a:pt x="371" y="1"/>
                  </a:moveTo>
                  <a:cubicBezTo>
                    <a:pt x="165" y="1"/>
                    <a:pt x="0" y="170"/>
                    <a:pt x="8" y="375"/>
                  </a:cubicBezTo>
                  <a:lnTo>
                    <a:pt x="8" y="4458"/>
                  </a:lnTo>
                  <a:cubicBezTo>
                    <a:pt x="8" y="4660"/>
                    <a:pt x="169" y="4821"/>
                    <a:pt x="371" y="4821"/>
                  </a:cubicBezTo>
                  <a:cubicBezTo>
                    <a:pt x="572" y="4821"/>
                    <a:pt x="734" y="4660"/>
                    <a:pt x="734" y="4458"/>
                  </a:cubicBezTo>
                  <a:lnTo>
                    <a:pt x="734" y="375"/>
                  </a:lnTo>
                  <a:cubicBezTo>
                    <a:pt x="741" y="170"/>
                    <a:pt x="576" y="1"/>
                    <a:pt x="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6877025" y="2007950"/>
              <a:ext cx="185025" cy="181075"/>
            </a:xfrm>
            <a:custGeom>
              <a:rect b="b" l="l" r="r" t="t"/>
              <a:pathLst>
                <a:path extrusionOk="0" h="7243" w="7401">
                  <a:moveTo>
                    <a:pt x="7006" y="0"/>
                  </a:moveTo>
                  <a:cubicBezTo>
                    <a:pt x="6916" y="0"/>
                    <a:pt x="6826" y="33"/>
                    <a:pt x="6756" y="98"/>
                  </a:cubicBezTo>
                  <a:lnTo>
                    <a:pt x="227" y="6623"/>
                  </a:lnTo>
                  <a:cubicBezTo>
                    <a:pt x="0" y="6854"/>
                    <a:pt x="161" y="7243"/>
                    <a:pt x="488" y="7243"/>
                  </a:cubicBezTo>
                  <a:cubicBezTo>
                    <a:pt x="583" y="7243"/>
                    <a:pt x="675" y="7206"/>
                    <a:pt x="744" y="7136"/>
                  </a:cubicBezTo>
                  <a:lnTo>
                    <a:pt x="7269" y="615"/>
                  </a:lnTo>
                  <a:cubicBezTo>
                    <a:pt x="7401" y="469"/>
                    <a:pt x="7401" y="245"/>
                    <a:pt x="7262" y="106"/>
                  </a:cubicBezTo>
                  <a:cubicBezTo>
                    <a:pt x="7191" y="35"/>
                    <a:pt x="7099" y="0"/>
                    <a:pt x="7006" y="0"/>
                  </a:cubicBezTo>
                  <a:close/>
                </a:path>
              </a:pathLst>
            </a:custGeom>
            <a:solidFill>
              <a:srgbClr val="EAE7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7" name="Google Shape;497;p27"/>
          <p:cNvSpPr txBox="1"/>
          <p:nvPr/>
        </p:nvSpPr>
        <p:spPr>
          <a:xfrm>
            <a:off x="6897021" y="3698225"/>
            <a:ext cx="705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rPr>
              <a:t>95%</a:t>
            </a:r>
            <a:endParaRPr>
              <a:solidFill>
                <a:schemeClr val="lt1"/>
              </a:solidFill>
              <a:latin typeface="Saira Condensed ExtraBold"/>
              <a:ea typeface="Saira Condensed ExtraBold"/>
              <a:cs typeface="Saira Condensed ExtraBold"/>
              <a:sym typeface="Saira Condensed ExtraBold"/>
            </a:endParaRPr>
          </a:p>
        </p:txBody>
      </p:sp>
      <p:grpSp>
        <p:nvGrpSpPr>
          <p:cNvPr id="498" name="Google Shape;498;p27"/>
          <p:cNvGrpSpPr/>
          <p:nvPr/>
        </p:nvGrpSpPr>
        <p:grpSpPr>
          <a:xfrm>
            <a:off x="3160075" y="2498254"/>
            <a:ext cx="340292" cy="253838"/>
            <a:chOff x="1190625" y="901100"/>
            <a:chExt cx="5219200" cy="3893225"/>
          </a:xfrm>
        </p:grpSpPr>
        <p:sp>
          <p:nvSpPr>
            <p:cNvPr id="499" name="Google Shape;499;p27"/>
            <p:cNvSpPr/>
            <p:nvPr/>
          </p:nvSpPr>
          <p:spPr>
            <a:xfrm>
              <a:off x="5332525" y="2060750"/>
              <a:ext cx="663025" cy="579850"/>
            </a:xfrm>
            <a:custGeom>
              <a:rect b="b" l="l" r="r" t="t"/>
              <a:pathLst>
                <a:path extrusionOk="0" h="23194" w="26521">
                  <a:moveTo>
                    <a:pt x="13277" y="0"/>
                  </a:moveTo>
                  <a:cubicBezTo>
                    <a:pt x="5937" y="0"/>
                    <a:pt x="0" y="5187"/>
                    <a:pt x="0" y="11613"/>
                  </a:cubicBezTo>
                  <a:cubicBezTo>
                    <a:pt x="0" y="18007"/>
                    <a:pt x="5937" y="23193"/>
                    <a:pt x="13277" y="23193"/>
                  </a:cubicBezTo>
                  <a:cubicBezTo>
                    <a:pt x="20583" y="23193"/>
                    <a:pt x="26520" y="18007"/>
                    <a:pt x="26520" y="11613"/>
                  </a:cubicBezTo>
                  <a:cubicBezTo>
                    <a:pt x="26520" y="5187"/>
                    <a:pt x="20583" y="0"/>
                    <a:pt x="132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5332525" y="2060750"/>
              <a:ext cx="455875" cy="579850"/>
            </a:xfrm>
            <a:custGeom>
              <a:rect b="b" l="l" r="r" t="t"/>
              <a:pathLst>
                <a:path extrusionOk="0" h="23194" w="18235">
                  <a:moveTo>
                    <a:pt x="13277" y="0"/>
                  </a:moveTo>
                  <a:cubicBezTo>
                    <a:pt x="5937" y="0"/>
                    <a:pt x="0" y="5187"/>
                    <a:pt x="0" y="11580"/>
                  </a:cubicBezTo>
                  <a:cubicBezTo>
                    <a:pt x="0" y="18007"/>
                    <a:pt x="5937" y="23193"/>
                    <a:pt x="13277" y="23193"/>
                  </a:cubicBezTo>
                  <a:cubicBezTo>
                    <a:pt x="15038" y="23193"/>
                    <a:pt x="16702" y="22867"/>
                    <a:pt x="18235" y="22345"/>
                  </a:cubicBezTo>
                  <a:cubicBezTo>
                    <a:pt x="13374" y="20616"/>
                    <a:pt x="9949" y="16473"/>
                    <a:pt x="9949" y="11580"/>
                  </a:cubicBezTo>
                  <a:cubicBezTo>
                    <a:pt x="9949" y="6720"/>
                    <a:pt x="13374" y="2577"/>
                    <a:pt x="18235" y="849"/>
                  </a:cubicBezTo>
                  <a:cubicBezTo>
                    <a:pt x="16702" y="327"/>
                    <a:pt x="15038" y="0"/>
                    <a:pt x="13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4918250" y="3469100"/>
              <a:ext cx="1491575" cy="1325225"/>
            </a:xfrm>
            <a:custGeom>
              <a:rect b="b" l="l" r="r" t="t"/>
              <a:pathLst>
                <a:path extrusionOk="0" h="53009" w="59663">
                  <a:moveTo>
                    <a:pt x="19899" y="1"/>
                  </a:moveTo>
                  <a:lnTo>
                    <a:pt x="19899" y="9950"/>
                  </a:lnTo>
                  <a:cubicBezTo>
                    <a:pt x="19899" y="12462"/>
                    <a:pt x="18463" y="14745"/>
                    <a:pt x="16245" y="15854"/>
                  </a:cubicBezTo>
                  <a:lnTo>
                    <a:pt x="5513" y="21236"/>
                  </a:lnTo>
                  <a:cubicBezTo>
                    <a:pt x="2153" y="22900"/>
                    <a:pt x="0" y="26358"/>
                    <a:pt x="0" y="30109"/>
                  </a:cubicBezTo>
                  <a:lnTo>
                    <a:pt x="0" y="49714"/>
                  </a:lnTo>
                  <a:cubicBezTo>
                    <a:pt x="0" y="51540"/>
                    <a:pt x="1501" y="53008"/>
                    <a:pt x="3328" y="53008"/>
                  </a:cubicBezTo>
                  <a:lnTo>
                    <a:pt x="56335" y="53008"/>
                  </a:lnTo>
                  <a:cubicBezTo>
                    <a:pt x="58194" y="53008"/>
                    <a:pt x="59662" y="51540"/>
                    <a:pt x="59662" y="49714"/>
                  </a:cubicBezTo>
                  <a:lnTo>
                    <a:pt x="59662" y="30109"/>
                  </a:lnTo>
                  <a:cubicBezTo>
                    <a:pt x="59662" y="26358"/>
                    <a:pt x="57542" y="22900"/>
                    <a:pt x="54182" y="21236"/>
                  </a:cubicBezTo>
                  <a:lnTo>
                    <a:pt x="43450" y="15854"/>
                  </a:lnTo>
                  <a:cubicBezTo>
                    <a:pt x="41199" y="14745"/>
                    <a:pt x="39764" y="12462"/>
                    <a:pt x="39764" y="9950"/>
                  </a:cubicBezTo>
                  <a:lnTo>
                    <a:pt x="397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5410800" y="3469100"/>
              <a:ext cx="506450" cy="331125"/>
            </a:xfrm>
            <a:custGeom>
              <a:rect b="b" l="l" r="r" t="t"/>
              <a:pathLst>
                <a:path extrusionOk="0" h="13245" w="20258">
                  <a:moveTo>
                    <a:pt x="197" y="1"/>
                  </a:moveTo>
                  <a:lnTo>
                    <a:pt x="197" y="9950"/>
                  </a:lnTo>
                  <a:cubicBezTo>
                    <a:pt x="197" y="10374"/>
                    <a:pt x="99" y="10798"/>
                    <a:pt x="1" y="11222"/>
                  </a:cubicBezTo>
                  <a:cubicBezTo>
                    <a:pt x="3165" y="12527"/>
                    <a:pt x="6557" y="13245"/>
                    <a:pt x="10146" y="13245"/>
                  </a:cubicBezTo>
                  <a:cubicBezTo>
                    <a:pt x="13701" y="13245"/>
                    <a:pt x="17126" y="12527"/>
                    <a:pt x="20258" y="11222"/>
                  </a:cubicBezTo>
                  <a:cubicBezTo>
                    <a:pt x="20160" y="10798"/>
                    <a:pt x="20062" y="10374"/>
                    <a:pt x="20062" y="9950"/>
                  </a:cubicBezTo>
                  <a:lnTo>
                    <a:pt x="20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4918250" y="3904575"/>
              <a:ext cx="1491575" cy="889750"/>
            </a:xfrm>
            <a:custGeom>
              <a:rect b="b" l="l" r="r" t="t"/>
              <a:pathLst>
                <a:path extrusionOk="0" h="35590" w="59663">
                  <a:moveTo>
                    <a:pt x="13146" y="1"/>
                  </a:moveTo>
                  <a:lnTo>
                    <a:pt x="5513" y="3817"/>
                  </a:lnTo>
                  <a:cubicBezTo>
                    <a:pt x="2153" y="5481"/>
                    <a:pt x="0" y="8939"/>
                    <a:pt x="0" y="12690"/>
                  </a:cubicBezTo>
                  <a:lnTo>
                    <a:pt x="0" y="32295"/>
                  </a:lnTo>
                  <a:cubicBezTo>
                    <a:pt x="0" y="34121"/>
                    <a:pt x="1501" y="35589"/>
                    <a:pt x="3328" y="35589"/>
                  </a:cubicBezTo>
                  <a:lnTo>
                    <a:pt x="56335" y="35589"/>
                  </a:lnTo>
                  <a:cubicBezTo>
                    <a:pt x="58194" y="35589"/>
                    <a:pt x="59662" y="34121"/>
                    <a:pt x="59662" y="32295"/>
                  </a:cubicBezTo>
                  <a:lnTo>
                    <a:pt x="59662" y="12690"/>
                  </a:lnTo>
                  <a:cubicBezTo>
                    <a:pt x="59662" y="8939"/>
                    <a:pt x="57542" y="5481"/>
                    <a:pt x="54182" y="3817"/>
                  </a:cubicBezTo>
                  <a:lnTo>
                    <a:pt x="46516" y="1"/>
                  </a:lnTo>
                  <a:cubicBezTo>
                    <a:pt x="42993" y="5448"/>
                    <a:pt x="36828" y="9102"/>
                    <a:pt x="29848" y="9102"/>
                  </a:cubicBezTo>
                  <a:cubicBezTo>
                    <a:pt x="22834" y="9102"/>
                    <a:pt x="16702" y="5448"/>
                    <a:pt x="13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5084600" y="2309475"/>
              <a:ext cx="1159675" cy="1159650"/>
            </a:xfrm>
            <a:custGeom>
              <a:rect b="b" l="l" r="r" t="t"/>
              <a:pathLst>
                <a:path extrusionOk="0" h="46386" w="46387">
                  <a:moveTo>
                    <a:pt x="23194" y="0"/>
                  </a:moveTo>
                  <a:cubicBezTo>
                    <a:pt x="10374" y="0"/>
                    <a:pt x="1" y="10374"/>
                    <a:pt x="1" y="23193"/>
                  </a:cubicBezTo>
                  <a:cubicBezTo>
                    <a:pt x="1" y="35980"/>
                    <a:pt x="10374" y="46386"/>
                    <a:pt x="23194" y="46386"/>
                  </a:cubicBezTo>
                  <a:cubicBezTo>
                    <a:pt x="35981" y="46386"/>
                    <a:pt x="46386" y="35980"/>
                    <a:pt x="46386" y="23193"/>
                  </a:cubicBezTo>
                  <a:cubicBezTo>
                    <a:pt x="46386" y="10374"/>
                    <a:pt x="35981" y="0"/>
                    <a:pt x="23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5297975" y="2309475"/>
              <a:ext cx="970750" cy="1043050"/>
            </a:xfrm>
            <a:custGeom>
              <a:rect b="b" l="l" r="r" t="t"/>
              <a:pathLst>
                <a:path extrusionOk="0" h="41722" w="38830">
                  <a:moveTo>
                    <a:pt x="14718" y="0"/>
                  </a:moveTo>
                  <a:cubicBezTo>
                    <a:pt x="3650" y="0"/>
                    <a:pt x="1" y="15277"/>
                    <a:pt x="9961" y="20127"/>
                  </a:cubicBezTo>
                  <a:cubicBezTo>
                    <a:pt x="10483" y="20388"/>
                    <a:pt x="10842" y="20518"/>
                    <a:pt x="10842" y="20518"/>
                  </a:cubicBezTo>
                  <a:lnTo>
                    <a:pt x="22389" y="41428"/>
                  </a:lnTo>
                  <a:cubicBezTo>
                    <a:pt x="22389" y="41428"/>
                    <a:pt x="25456" y="41623"/>
                    <a:pt x="28555" y="41721"/>
                  </a:cubicBezTo>
                  <a:cubicBezTo>
                    <a:pt x="34981" y="36894"/>
                    <a:pt x="38830" y="28869"/>
                    <a:pt x="37623" y="19964"/>
                  </a:cubicBezTo>
                  <a:cubicBezTo>
                    <a:pt x="36351" y="10504"/>
                    <a:pt x="29109" y="2610"/>
                    <a:pt x="19813" y="555"/>
                  </a:cubicBezTo>
                  <a:cubicBezTo>
                    <a:pt x="18084" y="196"/>
                    <a:pt x="16420" y="0"/>
                    <a:pt x="14789" y="0"/>
                  </a:cubicBezTo>
                  <a:cubicBezTo>
                    <a:pt x="14765" y="0"/>
                    <a:pt x="14742" y="0"/>
                    <a:pt x="1471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5166975" y="2819900"/>
              <a:ext cx="994925" cy="814775"/>
            </a:xfrm>
            <a:custGeom>
              <a:rect b="b" l="l" r="r" t="t"/>
              <a:pathLst>
                <a:path extrusionOk="0" h="32591" w="39797">
                  <a:moveTo>
                    <a:pt x="15301" y="1"/>
                  </a:moveTo>
                  <a:cubicBezTo>
                    <a:pt x="14065" y="1"/>
                    <a:pt x="12897" y="742"/>
                    <a:pt x="12331" y="1928"/>
                  </a:cubicBezTo>
                  <a:cubicBezTo>
                    <a:pt x="11548" y="3559"/>
                    <a:pt x="10178" y="5777"/>
                    <a:pt x="7797" y="7865"/>
                  </a:cubicBezTo>
                  <a:cubicBezTo>
                    <a:pt x="5676" y="9757"/>
                    <a:pt x="3458" y="11062"/>
                    <a:pt x="1958" y="11845"/>
                  </a:cubicBezTo>
                  <a:cubicBezTo>
                    <a:pt x="653" y="12497"/>
                    <a:pt x="0" y="13867"/>
                    <a:pt x="164" y="15270"/>
                  </a:cubicBezTo>
                  <a:cubicBezTo>
                    <a:pt x="1436" y="25056"/>
                    <a:pt x="9786" y="32591"/>
                    <a:pt x="19899" y="32591"/>
                  </a:cubicBezTo>
                  <a:cubicBezTo>
                    <a:pt x="30337" y="32591"/>
                    <a:pt x="38916" y="24534"/>
                    <a:pt x="39699" y="14291"/>
                  </a:cubicBezTo>
                  <a:cubicBezTo>
                    <a:pt x="39797" y="13280"/>
                    <a:pt x="39340" y="12301"/>
                    <a:pt x="38557" y="11616"/>
                  </a:cubicBezTo>
                  <a:cubicBezTo>
                    <a:pt x="35687" y="9137"/>
                    <a:pt x="27760" y="3070"/>
                    <a:pt x="16082" y="101"/>
                  </a:cubicBezTo>
                  <a:cubicBezTo>
                    <a:pt x="15822" y="33"/>
                    <a:pt x="15560" y="1"/>
                    <a:pt x="15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5166975" y="2819900"/>
              <a:ext cx="994925" cy="807450"/>
            </a:xfrm>
            <a:custGeom>
              <a:rect b="b" l="l" r="r" t="t"/>
              <a:pathLst>
                <a:path extrusionOk="0" h="32298" w="39797">
                  <a:moveTo>
                    <a:pt x="15299" y="1"/>
                  </a:moveTo>
                  <a:cubicBezTo>
                    <a:pt x="14064" y="1"/>
                    <a:pt x="12897" y="737"/>
                    <a:pt x="12331" y="1895"/>
                  </a:cubicBezTo>
                  <a:cubicBezTo>
                    <a:pt x="11744" y="3135"/>
                    <a:pt x="10765" y="4733"/>
                    <a:pt x="9297" y="6332"/>
                  </a:cubicBezTo>
                  <a:cubicBezTo>
                    <a:pt x="8873" y="6854"/>
                    <a:pt x="8384" y="7376"/>
                    <a:pt x="7797" y="7865"/>
                  </a:cubicBezTo>
                  <a:cubicBezTo>
                    <a:pt x="5676" y="9757"/>
                    <a:pt x="3458" y="11062"/>
                    <a:pt x="1958" y="11845"/>
                  </a:cubicBezTo>
                  <a:cubicBezTo>
                    <a:pt x="653" y="12497"/>
                    <a:pt x="0" y="13867"/>
                    <a:pt x="164" y="15270"/>
                  </a:cubicBezTo>
                  <a:cubicBezTo>
                    <a:pt x="1305" y="24044"/>
                    <a:pt x="8155" y="30992"/>
                    <a:pt x="16865" y="32297"/>
                  </a:cubicBezTo>
                  <a:cubicBezTo>
                    <a:pt x="12918" y="29622"/>
                    <a:pt x="9950" y="25969"/>
                    <a:pt x="9950" y="19347"/>
                  </a:cubicBezTo>
                  <a:lnTo>
                    <a:pt x="9950" y="14617"/>
                  </a:lnTo>
                  <a:cubicBezTo>
                    <a:pt x="10700" y="14063"/>
                    <a:pt x="11450" y="13508"/>
                    <a:pt x="12233" y="12823"/>
                  </a:cubicBezTo>
                  <a:cubicBezTo>
                    <a:pt x="14060" y="11192"/>
                    <a:pt x="15658" y="9268"/>
                    <a:pt x="16963" y="7245"/>
                  </a:cubicBezTo>
                  <a:cubicBezTo>
                    <a:pt x="25901" y="10018"/>
                    <a:pt x="31935" y="14650"/>
                    <a:pt x="34219" y="16640"/>
                  </a:cubicBezTo>
                  <a:cubicBezTo>
                    <a:pt x="34871" y="17194"/>
                    <a:pt x="36404" y="18629"/>
                    <a:pt x="38231" y="20326"/>
                  </a:cubicBezTo>
                  <a:cubicBezTo>
                    <a:pt x="39014" y="18434"/>
                    <a:pt x="39536" y="16411"/>
                    <a:pt x="39699" y="14291"/>
                  </a:cubicBezTo>
                  <a:cubicBezTo>
                    <a:pt x="39797" y="13280"/>
                    <a:pt x="39340" y="12301"/>
                    <a:pt x="38557" y="11616"/>
                  </a:cubicBezTo>
                  <a:cubicBezTo>
                    <a:pt x="35687" y="9137"/>
                    <a:pt x="27760" y="3070"/>
                    <a:pt x="16082" y="101"/>
                  </a:cubicBezTo>
                  <a:cubicBezTo>
                    <a:pt x="15821" y="33"/>
                    <a:pt x="15559" y="1"/>
                    <a:pt x="15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6078700" y="4072575"/>
              <a:ext cx="331125" cy="721750"/>
            </a:xfrm>
            <a:custGeom>
              <a:rect b="b" l="l" r="r" t="t"/>
              <a:pathLst>
                <a:path extrusionOk="0" h="28870" w="13245">
                  <a:moveTo>
                    <a:pt x="11222" y="1"/>
                  </a:moveTo>
                  <a:lnTo>
                    <a:pt x="2480" y="7014"/>
                  </a:lnTo>
                  <a:cubicBezTo>
                    <a:pt x="914" y="8253"/>
                    <a:pt x="0" y="10178"/>
                    <a:pt x="0" y="12168"/>
                  </a:cubicBezTo>
                  <a:lnTo>
                    <a:pt x="0" y="28869"/>
                  </a:lnTo>
                  <a:lnTo>
                    <a:pt x="9917" y="28869"/>
                  </a:lnTo>
                  <a:cubicBezTo>
                    <a:pt x="11776" y="28869"/>
                    <a:pt x="13244" y="27401"/>
                    <a:pt x="13244" y="25575"/>
                  </a:cubicBezTo>
                  <a:lnTo>
                    <a:pt x="13244" y="5970"/>
                  </a:lnTo>
                  <a:cubicBezTo>
                    <a:pt x="13244" y="3785"/>
                    <a:pt x="12494" y="1697"/>
                    <a:pt x="11222" y="1"/>
                  </a:cubicBezTo>
                  <a:close/>
                </a:path>
              </a:pathLst>
            </a:custGeom>
            <a:solidFill>
              <a:srgbClr val="FC4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1439350" y="2391850"/>
              <a:ext cx="414275" cy="911750"/>
            </a:xfrm>
            <a:custGeom>
              <a:rect b="b" l="l" r="r" t="t"/>
              <a:pathLst>
                <a:path extrusionOk="0" h="36470" w="16571">
                  <a:moveTo>
                    <a:pt x="9949" y="0"/>
                  </a:moveTo>
                  <a:cubicBezTo>
                    <a:pt x="4436" y="0"/>
                    <a:pt x="0" y="4469"/>
                    <a:pt x="0" y="9949"/>
                  </a:cubicBezTo>
                  <a:lnTo>
                    <a:pt x="0" y="12265"/>
                  </a:lnTo>
                  <a:cubicBezTo>
                    <a:pt x="0" y="15136"/>
                    <a:pt x="457" y="17941"/>
                    <a:pt x="1337" y="20648"/>
                  </a:cubicBezTo>
                  <a:lnTo>
                    <a:pt x="6622" y="36469"/>
                  </a:lnTo>
                  <a:lnTo>
                    <a:pt x="16571" y="36469"/>
                  </a:lnTo>
                  <a:lnTo>
                    <a:pt x="16571" y="0"/>
                  </a:lnTo>
                  <a:close/>
                </a:path>
              </a:pathLst>
            </a:custGeom>
            <a:solidFill>
              <a:srgbClr val="26AB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1604875" y="2309475"/>
              <a:ext cx="994125" cy="994125"/>
            </a:xfrm>
            <a:custGeom>
              <a:rect b="b" l="l" r="r" t="t"/>
              <a:pathLst>
                <a:path extrusionOk="0" h="39765" w="39765">
                  <a:moveTo>
                    <a:pt x="9950" y="0"/>
                  </a:moveTo>
                  <a:cubicBezTo>
                    <a:pt x="4437" y="0"/>
                    <a:pt x="1" y="4437"/>
                    <a:pt x="1" y="9917"/>
                  </a:cubicBezTo>
                  <a:cubicBezTo>
                    <a:pt x="1" y="13603"/>
                    <a:pt x="2969" y="16571"/>
                    <a:pt x="6623" y="16571"/>
                  </a:cubicBezTo>
                  <a:lnTo>
                    <a:pt x="33143" y="39764"/>
                  </a:lnTo>
                  <a:lnTo>
                    <a:pt x="38753" y="20127"/>
                  </a:lnTo>
                  <a:cubicBezTo>
                    <a:pt x="39406" y="17746"/>
                    <a:pt x="39765" y="15299"/>
                    <a:pt x="39765" y="12853"/>
                  </a:cubicBezTo>
                  <a:lnTo>
                    <a:pt x="39765" y="6622"/>
                  </a:lnTo>
                  <a:cubicBezTo>
                    <a:pt x="39765" y="2969"/>
                    <a:pt x="36796" y="0"/>
                    <a:pt x="33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1770425" y="3551475"/>
              <a:ext cx="497475" cy="367000"/>
            </a:xfrm>
            <a:custGeom>
              <a:rect b="b" l="l" r="r" t="t"/>
              <a:pathLst>
                <a:path extrusionOk="0" h="14680" w="19899">
                  <a:moveTo>
                    <a:pt x="1" y="1"/>
                  </a:moveTo>
                  <a:lnTo>
                    <a:pt x="1" y="14679"/>
                  </a:lnTo>
                  <a:lnTo>
                    <a:pt x="19899" y="14679"/>
                  </a:lnTo>
                  <a:lnTo>
                    <a:pt x="19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1770425" y="3551475"/>
              <a:ext cx="497475" cy="201450"/>
            </a:xfrm>
            <a:custGeom>
              <a:rect b="b" l="l" r="r" t="t"/>
              <a:pathLst>
                <a:path extrusionOk="0" h="8058" w="19899">
                  <a:moveTo>
                    <a:pt x="1" y="1"/>
                  </a:moveTo>
                  <a:lnTo>
                    <a:pt x="1" y="6100"/>
                  </a:lnTo>
                  <a:cubicBezTo>
                    <a:pt x="3067" y="7340"/>
                    <a:pt x="6427" y="8058"/>
                    <a:pt x="9950" y="8058"/>
                  </a:cubicBezTo>
                  <a:cubicBezTo>
                    <a:pt x="13473" y="8058"/>
                    <a:pt x="16800" y="7340"/>
                    <a:pt x="19899" y="6100"/>
                  </a:cubicBezTo>
                  <a:lnTo>
                    <a:pt x="198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1190625" y="3752900"/>
              <a:ext cx="1657100" cy="1041425"/>
            </a:xfrm>
            <a:custGeom>
              <a:rect b="b" l="l" r="r" t="t"/>
              <a:pathLst>
                <a:path extrusionOk="0" h="41657" w="66284">
                  <a:moveTo>
                    <a:pt x="23193" y="1"/>
                  </a:moveTo>
                  <a:lnTo>
                    <a:pt x="7209" y="4567"/>
                  </a:lnTo>
                  <a:cubicBezTo>
                    <a:pt x="2936" y="5774"/>
                    <a:pt x="0" y="9689"/>
                    <a:pt x="0" y="14125"/>
                  </a:cubicBezTo>
                  <a:lnTo>
                    <a:pt x="0" y="38362"/>
                  </a:lnTo>
                  <a:cubicBezTo>
                    <a:pt x="0" y="40188"/>
                    <a:pt x="1468" y="41656"/>
                    <a:pt x="3327" y="41656"/>
                  </a:cubicBezTo>
                  <a:lnTo>
                    <a:pt x="62956" y="41656"/>
                  </a:lnTo>
                  <a:cubicBezTo>
                    <a:pt x="64783" y="41656"/>
                    <a:pt x="66284" y="40188"/>
                    <a:pt x="66284" y="38362"/>
                  </a:cubicBezTo>
                  <a:lnTo>
                    <a:pt x="66284" y="14125"/>
                  </a:lnTo>
                  <a:cubicBezTo>
                    <a:pt x="66284" y="9689"/>
                    <a:pt x="63348" y="5774"/>
                    <a:pt x="59075" y="4567"/>
                  </a:cubicBezTo>
                  <a:lnTo>
                    <a:pt x="43091" y="1"/>
                  </a:lnTo>
                  <a:lnTo>
                    <a:pt x="33142" y="6590"/>
                  </a:lnTo>
                  <a:lnTo>
                    <a:pt x="23193" y="1"/>
                  </a:lnTo>
                  <a:close/>
                </a:path>
              </a:pathLst>
            </a:custGeom>
            <a:solidFill>
              <a:srgbClr val="EFD6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7"/>
            <p:cNvSpPr/>
            <p:nvPr/>
          </p:nvSpPr>
          <p:spPr>
            <a:xfrm>
              <a:off x="1935975" y="3918450"/>
              <a:ext cx="165575" cy="875875"/>
            </a:xfrm>
            <a:custGeom>
              <a:rect b="b" l="l" r="r" t="t"/>
              <a:pathLst>
                <a:path extrusionOk="0" h="35035" w="6623">
                  <a:moveTo>
                    <a:pt x="1664" y="0"/>
                  </a:moveTo>
                  <a:lnTo>
                    <a:pt x="1" y="35034"/>
                  </a:lnTo>
                  <a:lnTo>
                    <a:pt x="6622" y="35034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7"/>
            <p:cNvSpPr/>
            <p:nvPr/>
          </p:nvSpPr>
          <p:spPr>
            <a:xfrm>
              <a:off x="1521700" y="2724475"/>
              <a:ext cx="994125" cy="910200"/>
            </a:xfrm>
            <a:custGeom>
              <a:rect b="b" l="l" r="r" t="t"/>
              <a:pathLst>
                <a:path extrusionOk="0" h="36408" w="39765">
                  <a:moveTo>
                    <a:pt x="12567" y="0"/>
                  </a:moveTo>
                  <a:cubicBezTo>
                    <a:pt x="10822" y="0"/>
                    <a:pt x="9181" y="740"/>
                    <a:pt x="7960" y="1961"/>
                  </a:cubicBezTo>
                  <a:lnTo>
                    <a:pt x="1958" y="7963"/>
                  </a:lnTo>
                  <a:cubicBezTo>
                    <a:pt x="718" y="9203"/>
                    <a:pt x="1" y="10899"/>
                    <a:pt x="1" y="12660"/>
                  </a:cubicBezTo>
                  <a:lnTo>
                    <a:pt x="1" y="16542"/>
                  </a:lnTo>
                  <a:cubicBezTo>
                    <a:pt x="1" y="27503"/>
                    <a:pt x="8906" y="36408"/>
                    <a:pt x="19899" y="36408"/>
                  </a:cubicBezTo>
                  <a:cubicBezTo>
                    <a:pt x="30892" y="36408"/>
                    <a:pt x="39764" y="27503"/>
                    <a:pt x="39764" y="16542"/>
                  </a:cubicBezTo>
                  <a:lnTo>
                    <a:pt x="39764" y="12302"/>
                  </a:lnTo>
                  <a:cubicBezTo>
                    <a:pt x="39764" y="10540"/>
                    <a:pt x="39112" y="8844"/>
                    <a:pt x="37872" y="7604"/>
                  </a:cubicBezTo>
                  <a:cubicBezTo>
                    <a:pt x="32751" y="2614"/>
                    <a:pt x="23356" y="330"/>
                    <a:pt x="12788" y="4"/>
                  </a:cubicBezTo>
                  <a:cubicBezTo>
                    <a:pt x="12714" y="1"/>
                    <a:pt x="12641" y="0"/>
                    <a:pt x="12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1521700" y="2724475"/>
              <a:ext cx="992500" cy="890625"/>
            </a:xfrm>
            <a:custGeom>
              <a:rect b="b" l="l" r="r" t="t"/>
              <a:pathLst>
                <a:path extrusionOk="0" h="35625" w="39700">
                  <a:moveTo>
                    <a:pt x="12567" y="0"/>
                  </a:moveTo>
                  <a:cubicBezTo>
                    <a:pt x="10822" y="0"/>
                    <a:pt x="9181" y="740"/>
                    <a:pt x="7960" y="1961"/>
                  </a:cubicBezTo>
                  <a:lnTo>
                    <a:pt x="1958" y="7963"/>
                  </a:lnTo>
                  <a:cubicBezTo>
                    <a:pt x="718" y="9203"/>
                    <a:pt x="1" y="10899"/>
                    <a:pt x="1" y="12660"/>
                  </a:cubicBezTo>
                  <a:lnTo>
                    <a:pt x="1" y="16542"/>
                  </a:lnTo>
                  <a:cubicBezTo>
                    <a:pt x="1" y="25611"/>
                    <a:pt x="6101" y="33244"/>
                    <a:pt x="14386" y="35625"/>
                  </a:cubicBezTo>
                  <a:cubicBezTo>
                    <a:pt x="11613" y="32200"/>
                    <a:pt x="9950" y="27894"/>
                    <a:pt x="9950" y="23164"/>
                  </a:cubicBezTo>
                  <a:lnTo>
                    <a:pt x="9950" y="13476"/>
                  </a:lnTo>
                  <a:cubicBezTo>
                    <a:pt x="9950" y="9811"/>
                    <a:pt x="12927" y="6839"/>
                    <a:pt x="16514" y="6839"/>
                  </a:cubicBezTo>
                  <a:cubicBezTo>
                    <a:pt x="16662" y="6839"/>
                    <a:pt x="16812" y="6844"/>
                    <a:pt x="16963" y="6854"/>
                  </a:cubicBezTo>
                  <a:cubicBezTo>
                    <a:pt x="23683" y="7278"/>
                    <a:pt x="33599" y="8387"/>
                    <a:pt x="39699" y="11323"/>
                  </a:cubicBezTo>
                  <a:cubicBezTo>
                    <a:pt x="39471" y="9920"/>
                    <a:pt x="38884" y="8616"/>
                    <a:pt x="37872" y="7604"/>
                  </a:cubicBezTo>
                  <a:cubicBezTo>
                    <a:pt x="32751" y="2614"/>
                    <a:pt x="23356" y="330"/>
                    <a:pt x="12788" y="4"/>
                  </a:cubicBezTo>
                  <a:cubicBezTo>
                    <a:pt x="12714" y="1"/>
                    <a:pt x="12641" y="0"/>
                    <a:pt x="12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7"/>
            <p:cNvSpPr/>
            <p:nvPr/>
          </p:nvSpPr>
          <p:spPr>
            <a:xfrm>
              <a:off x="1190625" y="3964125"/>
              <a:ext cx="331100" cy="830200"/>
            </a:xfrm>
            <a:custGeom>
              <a:rect b="b" l="l" r="r" t="t"/>
              <a:pathLst>
                <a:path extrusionOk="0" h="33208" w="13244">
                  <a:moveTo>
                    <a:pt x="1827" y="0"/>
                  </a:moveTo>
                  <a:cubicBezTo>
                    <a:pt x="685" y="1631"/>
                    <a:pt x="0" y="3588"/>
                    <a:pt x="0" y="5676"/>
                  </a:cubicBezTo>
                  <a:lnTo>
                    <a:pt x="0" y="29913"/>
                  </a:lnTo>
                  <a:cubicBezTo>
                    <a:pt x="0" y="31739"/>
                    <a:pt x="1468" y="33207"/>
                    <a:pt x="3327" y="33207"/>
                  </a:cubicBezTo>
                  <a:lnTo>
                    <a:pt x="13244" y="33207"/>
                  </a:lnTo>
                  <a:lnTo>
                    <a:pt x="13244" y="15560"/>
                  </a:lnTo>
                  <a:cubicBezTo>
                    <a:pt x="13244" y="12918"/>
                    <a:pt x="12200" y="10373"/>
                    <a:pt x="10340" y="8514"/>
                  </a:cubicBezTo>
                  <a:lnTo>
                    <a:pt x="18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7"/>
            <p:cNvSpPr/>
            <p:nvPr/>
          </p:nvSpPr>
          <p:spPr>
            <a:xfrm>
              <a:off x="1935975" y="3918450"/>
              <a:ext cx="165575" cy="165575"/>
            </a:xfrm>
            <a:custGeom>
              <a:rect b="b" l="l" r="r" t="t"/>
              <a:pathLst>
                <a:path extrusionOk="0" h="6623" w="6623">
                  <a:moveTo>
                    <a:pt x="1" y="0"/>
                  </a:moveTo>
                  <a:lnTo>
                    <a:pt x="1" y="4959"/>
                  </a:lnTo>
                  <a:cubicBezTo>
                    <a:pt x="1" y="5905"/>
                    <a:pt x="751" y="6622"/>
                    <a:pt x="1664" y="6622"/>
                  </a:cubicBezTo>
                  <a:lnTo>
                    <a:pt x="4991" y="6622"/>
                  </a:lnTo>
                  <a:cubicBezTo>
                    <a:pt x="5905" y="6622"/>
                    <a:pt x="6622" y="5905"/>
                    <a:pt x="6622" y="4959"/>
                  </a:cubicBezTo>
                  <a:lnTo>
                    <a:pt x="6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1679100" y="3687175"/>
              <a:ext cx="340075" cy="348000"/>
            </a:xfrm>
            <a:custGeom>
              <a:rect b="b" l="l" r="r" t="t"/>
              <a:pathLst>
                <a:path extrusionOk="0" h="13920" w="13603">
                  <a:moveTo>
                    <a:pt x="3148" y="0"/>
                  </a:moveTo>
                  <a:cubicBezTo>
                    <a:pt x="2715" y="0"/>
                    <a:pt x="2287" y="211"/>
                    <a:pt x="2023" y="607"/>
                  </a:cubicBezTo>
                  <a:lnTo>
                    <a:pt x="0" y="3673"/>
                  </a:lnTo>
                  <a:lnTo>
                    <a:pt x="5024" y="12905"/>
                  </a:lnTo>
                  <a:cubicBezTo>
                    <a:pt x="5392" y="13560"/>
                    <a:pt x="6081" y="13919"/>
                    <a:pt x="6785" y="13919"/>
                  </a:cubicBezTo>
                  <a:cubicBezTo>
                    <a:pt x="7204" y="13919"/>
                    <a:pt x="7627" y="13792"/>
                    <a:pt x="7992" y="13525"/>
                  </a:cubicBezTo>
                  <a:lnTo>
                    <a:pt x="13603" y="9219"/>
                  </a:lnTo>
                  <a:lnTo>
                    <a:pt x="4045" y="346"/>
                  </a:lnTo>
                  <a:cubicBezTo>
                    <a:pt x="3784" y="112"/>
                    <a:pt x="3464" y="0"/>
                    <a:pt x="3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7"/>
            <p:cNvSpPr/>
            <p:nvPr/>
          </p:nvSpPr>
          <p:spPr>
            <a:xfrm>
              <a:off x="2019150" y="3687175"/>
              <a:ext cx="340100" cy="348000"/>
            </a:xfrm>
            <a:custGeom>
              <a:rect b="b" l="l" r="r" t="t"/>
              <a:pathLst>
                <a:path extrusionOk="0" h="13920" w="13604">
                  <a:moveTo>
                    <a:pt x="10455" y="0"/>
                  </a:moveTo>
                  <a:cubicBezTo>
                    <a:pt x="10139" y="0"/>
                    <a:pt x="9820" y="112"/>
                    <a:pt x="9558" y="346"/>
                  </a:cubicBezTo>
                  <a:lnTo>
                    <a:pt x="1" y="9219"/>
                  </a:lnTo>
                  <a:lnTo>
                    <a:pt x="5611" y="13525"/>
                  </a:lnTo>
                  <a:cubicBezTo>
                    <a:pt x="5976" y="13792"/>
                    <a:pt x="6400" y="13919"/>
                    <a:pt x="6818" y="13919"/>
                  </a:cubicBezTo>
                  <a:cubicBezTo>
                    <a:pt x="7522" y="13919"/>
                    <a:pt x="8212" y="13560"/>
                    <a:pt x="8580" y="12905"/>
                  </a:cubicBezTo>
                  <a:lnTo>
                    <a:pt x="13603" y="3673"/>
                  </a:lnTo>
                  <a:lnTo>
                    <a:pt x="11581" y="607"/>
                  </a:lnTo>
                  <a:cubicBezTo>
                    <a:pt x="11317" y="211"/>
                    <a:pt x="10889" y="0"/>
                    <a:pt x="10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2603050" y="901100"/>
              <a:ext cx="2476700" cy="2899125"/>
            </a:xfrm>
            <a:custGeom>
              <a:rect b="b" l="l" r="r" t="t"/>
              <a:pathLst>
                <a:path extrusionOk="0" h="115965" w="99068">
                  <a:moveTo>
                    <a:pt x="49550" y="1"/>
                  </a:moveTo>
                  <a:cubicBezTo>
                    <a:pt x="25738" y="1"/>
                    <a:pt x="8417" y="16441"/>
                    <a:pt x="6459" y="43059"/>
                  </a:cubicBezTo>
                  <a:cubicBezTo>
                    <a:pt x="4045" y="75810"/>
                    <a:pt x="1273" y="94240"/>
                    <a:pt x="262" y="100372"/>
                  </a:cubicBezTo>
                  <a:cubicBezTo>
                    <a:pt x="1" y="101808"/>
                    <a:pt x="718" y="103210"/>
                    <a:pt x="2023" y="103863"/>
                  </a:cubicBezTo>
                  <a:cubicBezTo>
                    <a:pt x="8384" y="107092"/>
                    <a:pt x="27858" y="115965"/>
                    <a:pt x="49550" y="115965"/>
                  </a:cubicBezTo>
                  <a:cubicBezTo>
                    <a:pt x="71210" y="115965"/>
                    <a:pt x="90684" y="107092"/>
                    <a:pt x="97045" y="103863"/>
                  </a:cubicBezTo>
                  <a:cubicBezTo>
                    <a:pt x="98349" y="103210"/>
                    <a:pt x="99067" y="101808"/>
                    <a:pt x="98839" y="100372"/>
                  </a:cubicBezTo>
                  <a:cubicBezTo>
                    <a:pt x="97795" y="94240"/>
                    <a:pt x="95055" y="75810"/>
                    <a:pt x="92608" y="43059"/>
                  </a:cubicBezTo>
                  <a:cubicBezTo>
                    <a:pt x="90651" y="16441"/>
                    <a:pt x="73330" y="1"/>
                    <a:pt x="49550" y="1"/>
                  </a:cubicBezTo>
                  <a:close/>
                </a:path>
              </a:pathLst>
            </a:custGeom>
            <a:solidFill>
              <a:srgbClr val="C94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7"/>
            <p:cNvSpPr/>
            <p:nvPr/>
          </p:nvSpPr>
          <p:spPr>
            <a:xfrm>
              <a:off x="3186125" y="901100"/>
              <a:ext cx="1893625" cy="2899375"/>
            </a:xfrm>
            <a:custGeom>
              <a:rect b="b" l="l" r="r" t="t"/>
              <a:pathLst>
                <a:path extrusionOk="0" h="115975" w="75745">
                  <a:moveTo>
                    <a:pt x="26227" y="1"/>
                  </a:moveTo>
                  <a:cubicBezTo>
                    <a:pt x="24564" y="1"/>
                    <a:pt x="22933" y="66"/>
                    <a:pt x="21302" y="229"/>
                  </a:cubicBezTo>
                  <a:cubicBezTo>
                    <a:pt x="2806" y="2089"/>
                    <a:pt x="1" y="28217"/>
                    <a:pt x="17811" y="33665"/>
                  </a:cubicBezTo>
                  <a:cubicBezTo>
                    <a:pt x="18105" y="33763"/>
                    <a:pt x="18268" y="33795"/>
                    <a:pt x="18268" y="33795"/>
                  </a:cubicBezTo>
                  <a:lnTo>
                    <a:pt x="24890" y="115932"/>
                  </a:lnTo>
                  <a:cubicBezTo>
                    <a:pt x="24890" y="115965"/>
                    <a:pt x="24890" y="115965"/>
                    <a:pt x="24890" y="115965"/>
                  </a:cubicBezTo>
                  <a:cubicBezTo>
                    <a:pt x="25315" y="115971"/>
                    <a:pt x="25739" y="115975"/>
                    <a:pt x="26162" y="115975"/>
                  </a:cubicBezTo>
                  <a:cubicBezTo>
                    <a:pt x="47869" y="115975"/>
                    <a:pt x="67355" y="107094"/>
                    <a:pt x="73722" y="103863"/>
                  </a:cubicBezTo>
                  <a:cubicBezTo>
                    <a:pt x="75026" y="103210"/>
                    <a:pt x="75744" y="101808"/>
                    <a:pt x="75516" y="100372"/>
                  </a:cubicBezTo>
                  <a:cubicBezTo>
                    <a:pt x="74472" y="94240"/>
                    <a:pt x="71732" y="75810"/>
                    <a:pt x="69285" y="43059"/>
                  </a:cubicBezTo>
                  <a:cubicBezTo>
                    <a:pt x="67328" y="16441"/>
                    <a:pt x="50007" y="1"/>
                    <a:pt x="26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7"/>
            <p:cNvSpPr/>
            <p:nvPr/>
          </p:nvSpPr>
          <p:spPr>
            <a:xfrm>
              <a:off x="2433425" y="3138025"/>
              <a:ext cx="2816750" cy="1656300"/>
            </a:xfrm>
            <a:custGeom>
              <a:rect b="b" l="l" r="r" t="t"/>
              <a:pathLst>
                <a:path extrusionOk="0" h="66252" w="112670">
                  <a:moveTo>
                    <a:pt x="39764" y="0"/>
                  </a:moveTo>
                  <a:lnTo>
                    <a:pt x="39764" y="14549"/>
                  </a:lnTo>
                  <a:cubicBezTo>
                    <a:pt x="39764" y="17191"/>
                    <a:pt x="38199" y="19572"/>
                    <a:pt x="35817" y="20616"/>
                  </a:cubicBezTo>
                  <a:lnTo>
                    <a:pt x="7895" y="32946"/>
                  </a:lnTo>
                  <a:cubicBezTo>
                    <a:pt x="3100" y="35067"/>
                    <a:pt x="1" y="39829"/>
                    <a:pt x="1" y="45081"/>
                  </a:cubicBezTo>
                  <a:lnTo>
                    <a:pt x="1" y="62957"/>
                  </a:lnTo>
                  <a:cubicBezTo>
                    <a:pt x="1" y="64783"/>
                    <a:pt x="1469" y="66251"/>
                    <a:pt x="3295" y="66251"/>
                  </a:cubicBezTo>
                  <a:lnTo>
                    <a:pt x="109342" y="66251"/>
                  </a:lnTo>
                  <a:cubicBezTo>
                    <a:pt x="111169" y="66251"/>
                    <a:pt x="112670" y="64783"/>
                    <a:pt x="112670" y="62957"/>
                  </a:cubicBezTo>
                  <a:lnTo>
                    <a:pt x="112670" y="45081"/>
                  </a:lnTo>
                  <a:cubicBezTo>
                    <a:pt x="112670" y="39829"/>
                    <a:pt x="109571" y="35067"/>
                    <a:pt x="104776" y="32946"/>
                  </a:cubicBezTo>
                  <a:lnTo>
                    <a:pt x="76853" y="20616"/>
                  </a:lnTo>
                  <a:cubicBezTo>
                    <a:pt x="74439" y="19572"/>
                    <a:pt x="72906" y="17191"/>
                    <a:pt x="72906" y="14549"/>
                  </a:cubicBezTo>
                  <a:lnTo>
                    <a:pt x="72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7"/>
            <p:cNvSpPr/>
            <p:nvPr/>
          </p:nvSpPr>
          <p:spPr>
            <a:xfrm>
              <a:off x="2433425" y="3734150"/>
              <a:ext cx="2816750" cy="1060175"/>
            </a:xfrm>
            <a:custGeom>
              <a:rect b="b" l="l" r="r" t="t"/>
              <a:pathLst>
                <a:path extrusionOk="0" h="42407" w="112670">
                  <a:moveTo>
                    <a:pt x="28478" y="0"/>
                  </a:moveTo>
                  <a:lnTo>
                    <a:pt x="7895" y="9101"/>
                  </a:lnTo>
                  <a:cubicBezTo>
                    <a:pt x="3100" y="11222"/>
                    <a:pt x="1" y="15984"/>
                    <a:pt x="1" y="21236"/>
                  </a:cubicBezTo>
                  <a:lnTo>
                    <a:pt x="1" y="39112"/>
                  </a:lnTo>
                  <a:cubicBezTo>
                    <a:pt x="1" y="40938"/>
                    <a:pt x="1469" y="42406"/>
                    <a:pt x="3295" y="42406"/>
                  </a:cubicBezTo>
                  <a:lnTo>
                    <a:pt x="109342" y="42406"/>
                  </a:lnTo>
                  <a:cubicBezTo>
                    <a:pt x="111169" y="42406"/>
                    <a:pt x="112670" y="40938"/>
                    <a:pt x="112670" y="39112"/>
                  </a:cubicBezTo>
                  <a:lnTo>
                    <a:pt x="112670" y="21236"/>
                  </a:lnTo>
                  <a:cubicBezTo>
                    <a:pt x="112670" y="15984"/>
                    <a:pt x="109571" y="11222"/>
                    <a:pt x="104776" y="9101"/>
                  </a:cubicBezTo>
                  <a:lnTo>
                    <a:pt x="84160" y="0"/>
                  </a:lnTo>
                  <a:cubicBezTo>
                    <a:pt x="79887" y="11222"/>
                    <a:pt x="69057" y="19213"/>
                    <a:pt x="56335" y="19213"/>
                  </a:cubicBezTo>
                  <a:cubicBezTo>
                    <a:pt x="43613" y="19213"/>
                    <a:pt x="32751" y="11222"/>
                    <a:pt x="2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3427525" y="3138025"/>
              <a:ext cx="828575" cy="331100"/>
            </a:xfrm>
            <a:custGeom>
              <a:rect b="b" l="l" r="r" t="t"/>
              <a:pathLst>
                <a:path extrusionOk="0" h="13244" w="33143">
                  <a:moveTo>
                    <a:pt x="0" y="0"/>
                  </a:moveTo>
                  <a:lnTo>
                    <a:pt x="0" y="9590"/>
                  </a:lnTo>
                  <a:cubicBezTo>
                    <a:pt x="5056" y="11906"/>
                    <a:pt x="10634" y="13244"/>
                    <a:pt x="16571" y="13244"/>
                  </a:cubicBezTo>
                  <a:cubicBezTo>
                    <a:pt x="22475" y="13244"/>
                    <a:pt x="28086" y="11906"/>
                    <a:pt x="33142" y="9590"/>
                  </a:cubicBezTo>
                  <a:lnTo>
                    <a:pt x="331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3013250" y="1744100"/>
              <a:ext cx="1657100" cy="1559625"/>
            </a:xfrm>
            <a:custGeom>
              <a:rect b="b" l="l" r="r" t="t"/>
              <a:pathLst>
                <a:path extrusionOk="0" h="62385" w="66284">
                  <a:moveTo>
                    <a:pt x="24175" y="0"/>
                  </a:moveTo>
                  <a:cubicBezTo>
                    <a:pt x="21687" y="0"/>
                    <a:pt x="19324" y="1359"/>
                    <a:pt x="18202" y="3631"/>
                  </a:cubicBezTo>
                  <a:cubicBezTo>
                    <a:pt x="16115" y="7904"/>
                    <a:pt x="11646" y="14787"/>
                    <a:pt x="2773" y="20821"/>
                  </a:cubicBezTo>
                  <a:cubicBezTo>
                    <a:pt x="1012" y="22028"/>
                    <a:pt x="0" y="24083"/>
                    <a:pt x="0" y="26204"/>
                  </a:cubicBezTo>
                  <a:lnTo>
                    <a:pt x="0" y="28096"/>
                  </a:lnTo>
                  <a:cubicBezTo>
                    <a:pt x="0" y="45743"/>
                    <a:pt x="13309" y="61172"/>
                    <a:pt x="30924" y="62314"/>
                  </a:cubicBezTo>
                  <a:cubicBezTo>
                    <a:pt x="31659" y="62361"/>
                    <a:pt x="32388" y="62384"/>
                    <a:pt x="33113" y="62384"/>
                  </a:cubicBezTo>
                  <a:cubicBezTo>
                    <a:pt x="51433" y="62384"/>
                    <a:pt x="66284" y="47531"/>
                    <a:pt x="66284" y="29237"/>
                  </a:cubicBezTo>
                  <a:lnTo>
                    <a:pt x="66284" y="23431"/>
                  </a:lnTo>
                  <a:cubicBezTo>
                    <a:pt x="66284" y="20560"/>
                    <a:pt x="65077" y="17853"/>
                    <a:pt x="62924" y="15994"/>
                  </a:cubicBezTo>
                  <a:cubicBezTo>
                    <a:pt x="57607" y="11362"/>
                    <a:pt x="45668" y="3174"/>
                    <a:pt x="25183" y="75"/>
                  </a:cubicBezTo>
                  <a:cubicBezTo>
                    <a:pt x="24846" y="25"/>
                    <a:pt x="24509" y="0"/>
                    <a:pt x="24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3013250" y="1744100"/>
              <a:ext cx="1619600" cy="1552150"/>
            </a:xfrm>
            <a:custGeom>
              <a:rect b="b" l="l" r="r" t="t"/>
              <a:pathLst>
                <a:path extrusionOk="0" h="62086" w="64784">
                  <a:moveTo>
                    <a:pt x="24174" y="0"/>
                  </a:moveTo>
                  <a:cubicBezTo>
                    <a:pt x="21686" y="0"/>
                    <a:pt x="19323" y="1356"/>
                    <a:pt x="18202" y="3598"/>
                  </a:cubicBezTo>
                  <a:cubicBezTo>
                    <a:pt x="17713" y="4642"/>
                    <a:pt x="17028" y="5849"/>
                    <a:pt x="16212" y="7154"/>
                  </a:cubicBezTo>
                  <a:cubicBezTo>
                    <a:pt x="13668" y="11199"/>
                    <a:pt x="9525" y="16222"/>
                    <a:pt x="2806" y="20789"/>
                  </a:cubicBezTo>
                  <a:cubicBezTo>
                    <a:pt x="1044" y="22028"/>
                    <a:pt x="0" y="24051"/>
                    <a:pt x="0" y="26204"/>
                  </a:cubicBezTo>
                  <a:lnTo>
                    <a:pt x="0" y="28096"/>
                  </a:lnTo>
                  <a:cubicBezTo>
                    <a:pt x="0" y="45123"/>
                    <a:pt x="12429" y="60030"/>
                    <a:pt x="29130" y="62085"/>
                  </a:cubicBezTo>
                  <a:cubicBezTo>
                    <a:pt x="23421" y="56149"/>
                    <a:pt x="19866" y="48059"/>
                    <a:pt x="19866" y="39186"/>
                  </a:cubicBezTo>
                  <a:lnTo>
                    <a:pt x="19866" y="18342"/>
                  </a:lnTo>
                  <a:cubicBezTo>
                    <a:pt x="19866" y="14917"/>
                    <a:pt x="22443" y="12079"/>
                    <a:pt x="25835" y="11753"/>
                  </a:cubicBezTo>
                  <a:cubicBezTo>
                    <a:pt x="27858" y="11546"/>
                    <a:pt x="30337" y="11387"/>
                    <a:pt x="33170" y="11387"/>
                  </a:cubicBezTo>
                  <a:cubicBezTo>
                    <a:pt x="41486" y="11387"/>
                    <a:pt x="52862" y="12754"/>
                    <a:pt x="64783" y="18277"/>
                  </a:cubicBezTo>
                  <a:cubicBezTo>
                    <a:pt x="64294" y="17429"/>
                    <a:pt x="63674" y="16646"/>
                    <a:pt x="62924" y="15994"/>
                  </a:cubicBezTo>
                  <a:cubicBezTo>
                    <a:pt x="57607" y="11362"/>
                    <a:pt x="45668" y="3174"/>
                    <a:pt x="25183" y="75"/>
                  </a:cubicBezTo>
                  <a:cubicBezTo>
                    <a:pt x="24846" y="25"/>
                    <a:pt x="24509" y="0"/>
                    <a:pt x="24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2433425" y="4007350"/>
              <a:ext cx="579850" cy="786975"/>
            </a:xfrm>
            <a:custGeom>
              <a:rect b="b" l="l" r="r" t="t"/>
              <a:pathLst>
                <a:path extrusionOk="0" h="31479" w="23194">
                  <a:moveTo>
                    <a:pt x="4959" y="0"/>
                  </a:moveTo>
                  <a:cubicBezTo>
                    <a:pt x="1860" y="2479"/>
                    <a:pt x="1" y="6230"/>
                    <a:pt x="1" y="10308"/>
                  </a:cubicBezTo>
                  <a:lnTo>
                    <a:pt x="1" y="28184"/>
                  </a:lnTo>
                  <a:cubicBezTo>
                    <a:pt x="1" y="30010"/>
                    <a:pt x="1469" y="31478"/>
                    <a:pt x="3295" y="31478"/>
                  </a:cubicBezTo>
                  <a:lnTo>
                    <a:pt x="23193" y="31478"/>
                  </a:lnTo>
                  <a:lnTo>
                    <a:pt x="23193" y="22345"/>
                  </a:lnTo>
                  <a:cubicBezTo>
                    <a:pt x="23193" y="19702"/>
                    <a:pt x="22150" y="17191"/>
                    <a:pt x="20290" y="15331"/>
                  </a:cubicBezTo>
                  <a:lnTo>
                    <a:pt x="4959" y="0"/>
                  </a:lnTo>
                  <a:close/>
                </a:path>
              </a:pathLst>
            </a:custGeom>
            <a:solidFill>
              <a:srgbClr val="26AB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4670325" y="4007350"/>
              <a:ext cx="579850" cy="786975"/>
            </a:xfrm>
            <a:custGeom>
              <a:rect b="b" l="l" r="r" t="t"/>
              <a:pathLst>
                <a:path extrusionOk="0" h="31479" w="23194">
                  <a:moveTo>
                    <a:pt x="18235" y="0"/>
                  </a:moveTo>
                  <a:lnTo>
                    <a:pt x="2904" y="15331"/>
                  </a:lnTo>
                  <a:cubicBezTo>
                    <a:pt x="1045" y="17191"/>
                    <a:pt x="1" y="19702"/>
                    <a:pt x="1" y="22345"/>
                  </a:cubicBezTo>
                  <a:lnTo>
                    <a:pt x="1" y="31478"/>
                  </a:lnTo>
                  <a:lnTo>
                    <a:pt x="19866" y="31478"/>
                  </a:lnTo>
                  <a:cubicBezTo>
                    <a:pt x="21693" y="31478"/>
                    <a:pt x="23194" y="30010"/>
                    <a:pt x="23194" y="28184"/>
                  </a:cubicBezTo>
                  <a:lnTo>
                    <a:pt x="23194" y="10308"/>
                  </a:lnTo>
                  <a:cubicBezTo>
                    <a:pt x="23194" y="6230"/>
                    <a:pt x="21302" y="2479"/>
                    <a:pt x="18235" y="0"/>
                  </a:cubicBezTo>
                  <a:close/>
                </a:path>
              </a:pathLst>
            </a:custGeom>
            <a:solidFill>
              <a:srgbClr val="26AB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0" name="Google Shape;530;p27"/>
          <p:cNvGrpSpPr/>
          <p:nvPr/>
        </p:nvGrpSpPr>
        <p:grpSpPr>
          <a:xfrm>
            <a:off x="5114151" y="2498254"/>
            <a:ext cx="340292" cy="253838"/>
            <a:chOff x="1190625" y="901100"/>
            <a:chExt cx="5219200" cy="3893225"/>
          </a:xfrm>
        </p:grpSpPr>
        <p:sp>
          <p:nvSpPr>
            <p:cNvPr id="531" name="Google Shape;531;p27"/>
            <p:cNvSpPr/>
            <p:nvPr/>
          </p:nvSpPr>
          <p:spPr>
            <a:xfrm>
              <a:off x="5332525" y="2060750"/>
              <a:ext cx="663025" cy="579850"/>
            </a:xfrm>
            <a:custGeom>
              <a:rect b="b" l="l" r="r" t="t"/>
              <a:pathLst>
                <a:path extrusionOk="0" h="23194" w="26521">
                  <a:moveTo>
                    <a:pt x="13277" y="0"/>
                  </a:moveTo>
                  <a:cubicBezTo>
                    <a:pt x="5937" y="0"/>
                    <a:pt x="0" y="5187"/>
                    <a:pt x="0" y="11613"/>
                  </a:cubicBezTo>
                  <a:cubicBezTo>
                    <a:pt x="0" y="18007"/>
                    <a:pt x="5937" y="23193"/>
                    <a:pt x="13277" y="23193"/>
                  </a:cubicBezTo>
                  <a:cubicBezTo>
                    <a:pt x="20583" y="23193"/>
                    <a:pt x="26520" y="18007"/>
                    <a:pt x="26520" y="11613"/>
                  </a:cubicBezTo>
                  <a:cubicBezTo>
                    <a:pt x="26520" y="5187"/>
                    <a:pt x="20583" y="0"/>
                    <a:pt x="132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5332525" y="2060750"/>
              <a:ext cx="455875" cy="579850"/>
            </a:xfrm>
            <a:custGeom>
              <a:rect b="b" l="l" r="r" t="t"/>
              <a:pathLst>
                <a:path extrusionOk="0" h="23194" w="18235">
                  <a:moveTo>
                    <a:pt x="13277" y="0"/>
                  </a:moveTo>
                  <a:cubicBezTo>
                    <a:pt x="5937" y="0"/>
                    <a:pt x="0" y="5187"/>
                    <a:pt x="0" y="11580"/>
                  </a:cubicBezTo>
                  <a:cubicBezTo>
                    <a:pt x="0" y="18007"/>
                    <a:pt x="5937" y="23193"/>
                    <a:pt x="13277" y="23193"/>
                  </a:cubicBezTo>
                  <a:cubicBezTo>
                    <a:pt x="15038" y="23193"/>
                    <a:pt x="16702" y="22867"/>
                    <a:pt x="18235" y="22345"/>
                  </a:cubicBezTo>
                  <a:cubicBezTo>
                    <a:pt x="13374" y="20616"/>
                    <a:pt x="9949" y="16473"/>
                    <a:pt x="9949" y="11580"/>
                  </a:cubicBezTo>
                  <a:cubicBezTo>
                    <a:pt x="9949" y="6720"/>
                    <a:pt x="13374" y="2577"/>
                    <a:pt x="18235" y="849"/>
                  </a:cubicBezTo>
                  <a:cubicBezTo>
                    <a:pt x="16702" y="327"/>
                    <a:pt x="15038" y="0"/>
                    <a:pt x="13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4918250" y="3469100"/>
              <a:ext cx="1491575" cy="1325225"/>
            </a:xfrm>
            <a:custGeom>
              <a:rect b="b" l="l" r="r" t="t"/>
              <a:pathLst>
                <a:path extrusionOk="0" h="53009" w="59663">
                  <a:moveTo>
                    <a:pt x="19899" y="1"/>
                  </a:moveTo>
                  <a:lnTo>
                    <a:pt x="19899" y="9950"/>
                  </a:lnTo>
                  <a:cubicBezTo>
                    <a:pt x="19899" y="12462"/>
                    <a:pt x="18463" y="14745"/>
                    <a:pt x="16245" y="15854"/>
                  </a:cubicBezTo>
                  <a:lnTo>
                    <a:pt x="5513" y="21236"/>
                  </a:lnTo>
                  <a:cubicBezTo>
                    <a:pt x="2153" y="22900"/>
                    <a:pt x="0" y="26358"/>
                    <a:pt x="0" y="30109"/>
                  </a:cubicBezTo>
                  <a:lnTo>
                    <a:pt x="0" y="49714"/>
                  </a:lnTo>
                  <a:cubicBezTo>
                    <a:pt x="0" y="51540"/>
                    <a:pt x="1501" y="53008"/>
                    <a:pt x="3328" y="53008"/>
                  </a:cubicBezTo>
                  <a:lnTo>
                    <a:pt x="56335" y="53008"/>
                  </a:lnTo>
                  <a:cubicBezTo>
                    <a:pt x="58194" y="53008"/>
                    <a:pt x="59662" y="51540"/>
                    <a:pt x="59662" y="49714"/>
                  </a:cubicBezTo>
                  <a:lnTo>
                    <a:pt x="59662" y="30109"/>
                  </a:lnTo>
                  <a:cubicBezTo>
                    <a:pt x="59662" y="26358"/>
                    <a:pt x="57542" y="22900"/>
                    <a:pt x="54182" y="21236"/>
                  </a:cubicBezTo>
                  <a:lnTo>
                    <a:pt x="43450" y="15854"/>
                  </a:lnTo>
                  <a:cubicBezTo>
                    <a:pt x="41199" y="14745"/>
                    <a:pt x="39764" y="12462"/>
                    <a:pt x="39764" y="9950"/>
                  </a:cubicBezTo>
                  <a:lnTo>
                    <a:pt x="397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5410800" y="3469100"/>
              <a:ext cx="506450" cy="331125"/>
            </a:xfrm>
            <a:custGeom>
              <a:rect b="b" l="l" r="r" t="t"/>
              <a:pathLst>
                <a:path extrusionOk="0" h="13245" w="20258">
                  <a:moveTo>
                    <a:pt x="197" y="1"/>
                  </a:moveTo>
                  <a:lnTo>
                    <a:pt x="197" y="9950"/>
                  </a:lnTo>
                  <a:cubicBezTo>
                    <a:pt x="197" y="10374"/>
                    <a:pt x="99" y="10798"/>
                    <a:pt x="1" y="11222"/>
                  </a:cubicBezTo>
                  <a:cubicBezTo>
                    <a:pt x="3165" y="12527"/>
                    <a:pt x="6557" y="13245"/>
                    <a:pt x="10146" y="13245"/>
                  </a:cubicBezTo>
                  <a:cubicBezTo>
                    <a:pt x="13701" y="13245"/>
                    <a:pt x="17126" y="12527"/>
                    <a:pt x="20258" y="11222"/>
                  </a:cubicBezTo>
                  <a:cubicBezTo>
                    <a:pt x="20160" y="10798"/>
                    <a:pt x="20062" y="10374"/>
                    <a:pt x="20062" y="9950"/>
                  </a:cubicBezTo>
                  <a:lnTo>
                    <a:pt x="20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4918250" y="3904575"/>
              <a:ext cx="1491575" cy="889750"/>
            </a:xfrm>
            <a:custGeom>
              <a:rect b="b" l="l" r="r" t="t"/>
              <a:pathLst>
                <a:path extrusionOk="0" h="35590" w="59663">
                  <a:moveTo>
                    <a:pt x="13146" y="1"/>
                  </a:moveTo>
                  <a:lnTo>
                    <a:pt x="5513" y="3817"/>
                  </a:lnTo>
                  <a:cubicBezTo>
                    <a:pt x="2153" y="5481"/>
                    <a:pt x="0" y="8939"/>
                    <a:pt x="0" y="12690"/>
                  </a:cubicBezTo>
                  <a:lnTo>
                    <a:pt x="0" y="32295"/>
                  </a:lnTo>
                  <a:cubicBezTo>
                    <a:pt x="0" y="34121"/>
                    <a:pt x="1501" y="35589"/>
                    <a:pt x="3328" y="35589"/>
                  </a:cubicBezTo>
                  <a:lnTo>
                    <a:pt x="56335" y="35589"/>
                  </a:lnTo>
                  <a:cubicBezTo>
                    <a:pt x="58194" y="35589"/>
                    <a:pt x="59662" y="34121"/>
                    <a:pt x="59662" y="32295"/>
                  </a:cubicBezTo>
                  <a:lnTo>
                    <a:pt x="59662" y="12690"/>
                  </a:lnTo>
                  <a:cubicBezTo>
                    <a:pt x="59662" y="8939"/>
                    <a:pt x="57542" y="5481"/>
                    <a:pt x="54182" y="3817"/>
                  </a:cubicBezTo>
                  <a:lnTo>
                    <a:pt x="46516" y="1"/>
                  </a:lnTo>
                  <a:cubicBezTo>
                    <a:pt x="42993" y="5448"/>
                    <a:pt x="36828" y="9102"/>
                    <a:pt x="29848" y="9102"/>
                  </a:cubicBezTo>
                  <a:cubicBezTo>
                    <a:pt x="22834" y="9102"/>
                    <a:pt x="16702" y="5448"/>
                    <a:pt x="13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5084600" y="2309475"/>
              <a:ext cx="1159675" cy="1159650"/>
            </a:xfrm>
            <a:custGeom>
              <a:rect b="b" l="l" r="r" t="t"/>
              <a:pathLst>
                <a:path extrusionOk="0" h="46386" w="46387">
                  <a:moveTo>
                    <a:pt x="23194" y="0"/>
                  </a:moveTo>
                  <a:cubicBezTo>
                    <a:pt x="10374" y="0"/>
                    <a:pt x="1" y="10374"/>
                    <a:pt x="1" y="23193"/>
                  </a:cubicBezTo>
                  <a:cubicBezTo>
                    <a:pt x="1" y="35980"/>
                    <a:pt x="10374" y="46386"/>
                    <a:pt x="23194" y="46386"/>
                  </a:cubicBezTo>
                  <a:cubicBezTo>
                    <a:pt x="35981" y="46386"/>
                    <a:pt x="46386" y="35980"/>
                    <a:pt x="46386" y="23193"/>
                  </a:cubicBezTo>
                  <a:cubicBezTo>
                    <a:pt x="46386" y="10374"/>
                    <a:pt x="35981" y="0"/>
                    <a:pt x="23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97975" y="2309475"/>
              <a:ext cx="970750" cy="1043050"/>
            </a:xfrm>
            <a:custGeom>
              <a:rect b="b" l="l" r="r" t="t"/>
              <a:pathLst>
                <a:path extrusionOk="0" h="41722" w="38830">
                  <a:moveTo>
                    <a:pt x="14718" y="0"/>
                  </a:moveTo>
                  <a:cubicBezTo>
                    <a:pt x="3650" y="0"/>
                    <a:pt x="1" y="15277"/>
                    <a:pt x="9961" y="20127"/>
                  </a:cubicBezTo>
                  <a:cubicBezTo>
                    <a:pt x="10483" y="20388"/>
                    <a:pt x="10842" y="20518"/>
                    <a:pt x="10842" y="20518"/>
                  </a:cubicBezTo>
                  <a:lnTo>
                    <a:pt x="22389" y="41428"/>
                  </a:lnTo>
                  <a:cubicBezTo>
                    <a:pt x="22389" y="41428"/>
                    <a:pt x="25456" y="41623"/>
                    <a:pt x="28555" y="41721"/>
                  </a:cubicBezTo>
                  <a:cubicBezTo>
                    <a:pt x="34981" y="36894"/>
                    <a:pt x="38830" y="28869"/>
                    <a:pt x="37623" y="19964"/>
                  </a:cubicBezTo>
                  <a:cubicBezTo>
                    <a:pt x="36351" y="10504"/>
                    <a:pt x="29109" y="2610"/>
                    <a:pt x="19813" y="555"/>
                  </a:cubicBezTo>
                  <a:cubicBezTo>
                    <a:pt x="18084" y="196"/>
                    <a:pt x="16420" y="0"/>
                    <a:pt x="14789" y="0"/>
                  </a:cubicBezTo>
                  <a:cubicBezTo>
                    <a:pt x="14765" y="0"/>
                    <a:pt x="14742" y="0"/>
                    <a:pt x="1471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5166975" y="2819900"/>
              <a:ext cx="994925" cy="814775"/>
            </a:xfrm>
            <a:custGeom>
              <a:rect b="b" l="l" r="r" t="t"/>
              <a:pathLst>
                <a:path extrusionOk="0" h="32591" w="39797">
                  <a:moveTo>
                    <a:pt x="15301" y="1"/>
                  </a:moveTo>
                  <a:cubicBezTo>
                    <a:pt x="14065" y="1"/>
                    <a:pt x="12897" y="742"/>
                    <a:pt x="12331" y="1928"/>
                  </a:cubicBezTo>
                  <a:cubicBezTo>
                    <a:pt x="11548" y="3559"/>
                    <a:pt x="10178" y="5777"/>
                    <a:pt x="7797" y="7865"/>
                  </a:cubicBezTo>
                  <a:cubicBezTo>
                    <a:pt x="5676" y="9757"/>
                    <a:pt x="3458" y="11062"/>
                    <a:pt x="1958" y="11845"/>
                  </a:cubicBezTo>
                  <a:cubicBezTo>
                    <a:pt x="653" y="12497"/>
                    <a:pt x="0" y="13867"/>
                    <a:pt x="164" y="15270"/>
                  </a:cubicBezTo>
                  <a:cubicBezTo>
                    <a:pt x="1436" y="25056"/>
                    <a:pt x="9786" y="32591"/>
                    <a:pt x="19899" y="32591"/>
                  </a:cubicBezTo>
                  <a:cubicBezTo>
                    <a:pt x="30337" y="32591"/>
                    <a:pt x="38916" y="24534"/>
                    <a:pt x="39699" y="14291"/>
                  </a:cubicBezTo>
                  <a:cubicBezTo>
                    <a:pt x="39797" y="13280"/>
                    <a:pt x="39340" y="12301"/>
                    <a:pt x="38557" y="11616"/>
                  </a:cubicBezTo>
                  <a:cubicBezTo>
                    <a:pt x="35687" y="9137"/>
                    <a:pt x="27760" y="3070"/>
                    <a:pt x="16082" y="101"/>
                  </a:cubicBezTo>
                  <a:cubicBezTo>
                    <a:pt x="15822" y="33"/>
                    <a:pt x="15560" y="1"/>
                    <a:pt x="15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5166975" y="2819900"/>
              <a:ext cx="994925" cy="807450"/>
            </a:xfrm>
            <a:custGeom>
              <a:rect b="b" l="l" r="r" t="t"/>
              <a:pathLst>
                <a:path extrusionOk="0" h="32298" w="39797">
                  <a:moveTo>
                    <a:pt x="15299" y="1"/>
                  </a:moveTo>
                  <a:cubicBezTo>
                    <a:pt x="14064" y="1"/>
                    <a:pt x="12897" y="737"/>
                    <a:pt x="12331" y="1895"/>
                  </a:cubicBezTo>
                  <a:cubicBezTo>
                    <a:pt x="11744" y="3135"/>
                    <a:pt x="10765" y="4733"/>
                    <a:pt x="9297" y="6332"/>
                  </a:cubicBezTo>
                  <a:cubicBezTo>
                    <a:pt x="8873" y="6854"/>
                    <a:pt x="8384" y="7376"/>
                    <a:pt x="7797" y="7865"/>
                  </a:cubicBezTo>
                  <a:cubicBezTo>
                    <a:pt x="5676" y="9757"/>
                    <a:pt x="3458" y="11062"/>
                    <a:pt x="1958" y="11845"/>
                  </a:cubicBezTo>
                  <a:cubicBezTo>
                    <a:pt x="653" y="12497"/>
                    <a:pt x="0" y="13867"/>
                    <a:pt x="164" y="15270"/>
                  </a:cubicBezTo>
                  <a:cubicBezTo>
                    <a:pt x="1305" y="24044"/>
                    <a:pt x="8155" y="30992"/>
                    <a:pt x="16865" y="32297"/>
                  </a:cubicBezTo>
                  <a:cubicBezTo>
                    <a:pt x="12918" y="29622"/>
                    <a:pt x="9950" y="25969"/>
                    <a:pt x="9950" y="19347"/>
                  </a:cubicBezTo>
                  <a:lnTo>
                    <a:pt x="9950" y="14617"/>
                  </a:lnTo>
                  <a:cubicBezTo>
                    <a:pt x="10700" y="14063"/>
                    <a:pt x="11450" y="13508"/>
                    <a:pt x="12233" y="12823"/>
                  </a:cubicBezTo>
                  <a:cubicBezTo>
                    <a:pt x="14060" y="11192"/>
                    <a:pt x="15658" y="9268"/>
                    <a:pt x="16963" y="7245"/>
                  </a:cubicBezTo>
                  <a:cubicBezTo>
                    <a:pt x="25901" y="10018"/>
                    <a:pt x="31935" y="14650"/>
                    <a:pt x="34219" y="16640"/>
                  </a:cubicBezTo>
                  <a:cubicBezTo>
                    <a:pt x="34871" y="17194"/>
                    <a:pt x="36404" y="18629"/>
                    <a:pt x="38231" y="20326"/>
                  </a:cubicBezTo>
                  <a:cubicBezTo>
                    <a:pt x="39014" y="18434"/>
                    <a:pt x="39536" y="16411"/>
                    <a:pt x="39699" y="14291"/>
                  </a:cubicBezTo>
                  <a:cubicBezTo>
                    <a:pt x="39797" y="13280"/>
                    <a:pt x="39340" y="12301"/>
                    <a:pt x="38557" y="11616"/>
                  </a:cubicBezTo>
                  <a:cubicBezTo>
                    <a:pt x="35687" y="9137"/>
                    <a:pt x="27760" y="3070"/>
                    <a:pt x="16082" y="101"/>
                  </a:cubicBezTo>
                  <a:cubicBezTo>
                    <a:pt x="15821" y="33"/>
                    <a:pt x="15559" y="1"/>
                    <a:pt x="15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078700" y="4072575"/>
              <a:ext cx="331125" cy="721750"/>
            </a:xfrm>
            <a:custGeom>
              <a:rect b="b" l="l" r="r" t="t"/>
              <a:pathLst>
                <a:path extrusionOk="0" h="28870" w="13245">
                  <a:moveTo>
                    <a:pt x="11222" y="1"/>
                  </a:moveTo>
                  <a:lnTo>
                    <a:pt x="2480" y="7014"/>
                  </a:lnTo>
                  <a:cubicBezTo>
                    <a:pt x="914" y="8253"/>
                    <a:pt x="0" y="10178"/>
                    <a:pt x="0" y="12168"/>
                  </a:cubicBezTo>
                  <a:lnTo>
                    <a:pt x="0" y="28869"/>
                  </a:lnTo>
                  <a:lnTo>
                    <a:pt x="9917" y="28869"/>
                  </a:lnTo>
                  <a:cubicBezTo>
                    <a:pt x="11776" y="28869"/>
                    <a:pt x="13244" y="27401"/>
                    <a:pt x="13244" y="25575"/>
                  </a:cubicBezTo>
                  <a:lnTo>
                    <a:pt x="13244" y="5970"/>
                  </a:lnTo>
                  <a:cubicBezTo>
                    <a:pt x="13244" y="3785"/>
                    <a:pt x="12494" y="1697"/>
                    <a:pt x="11222" y="1"/>
                  </a:cubicBezTo>
                  <a:close/>
                </a:path>
              </a:pathLst>
            </a:custGeom>
            <a:solidFill>
              <a:srgbClr val="FC4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1439350" y="2391850"/>
              <a:ext cx="414275" cy="911750"/>
            </a:xfrm>
            <a:custGeom>
              <a:rect b="b" l="l" r="r" t="t"/>
              <a:pathLst>
                <a:path extrusionOk="0" h="36470" w="16571">
                  <a:moveTo>
                    <a:pt x="9949" y="0"/>
                  </a:moveTo>
                  <a:cubicBezTo>
                    <a:pt x="4436" y="0"/>
                    <a:pt x="0" y="4469"/>
                    <a:pt x="0" y="9949"/>
                  </a:cubicBezTo>
                  <a:lnTo>
                    <a:pt x="0" y="12265"/>
                  </a:lnTo>
                  <a:cubicBezTo>
                    <a:pt x="0" y="15136"/>
                    <a:pt x="457" y="17941"/>
                    <a:pt x="1337" y="20648"/>
                  </a:cubicBezTo>
                  <a:lnTo>
                    <a:pt x="6622" y="36469"/>
                  </a:lnTo>
                  <a:lnTo>
                    <a:pt x="16571" y="36469"/>
                  </a:lnTo>
                  <a:lnTo>
                    <a:pt x="16571" y="0"/>
                  </a:lnTo>
                  <a:close/>
                </a:path>
              </a:pathLst>
            </a:custGeom>
            <a:solidFill>
              <a:srgbClr val="26AB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1604875" y="2309475"/>
              <a:ext cx="994125" cy="994125"/>
            </a:xfrm>
            <a:custGeom>
              <a:rect b="b" l="l" r="r" t="t"/>
              <a:pathLst>
                <a:path extrusionOk="0" h="39765" w="39765">
                  <a:moveTo>
                    <a:pt x="9950" y="0"/>
                  </a:moveTo>
                  <a:cubicBezTo>
                    <a:pt x="4437" y="0"/>
                    <a:pt x="1" y="4437"/>
                    <a:pt x="1" y="9917"/>
                  </a:cubicBezTo>
                  <a:cubicBezTo>
                    <a:pt x="1" y="13603"/>
                    <a:pt x="2969" y="16571"/>
                    <a:pt x="6623" y="16571"/>
                  </a:cubicBezTo>
                  <a:lnTo>
                    <a:pt x="33143" y="39764"/>
                  </a:lnTo>
                  <a:lnTo>
                    <a:pt x="38753" y="20127"/>
                  </a:lnTo>
                  <a:cubicBezTo>
                    <a:pt x="39406" y="17746"/>
                    <a:pt x="39765" y="15299"/>
                    <a:pt x="39765" y="12853"/>
                  </a:cubicBezTo>
                  <a:lnTo>
                    <a:pt x="39765" y="6622"/>
                  </a:lnTo>
                  <a:cubicBezTo>
                    <a:pt x="39765" y="2969"/>
                    <a:pt x="36796" y="0"/>
                    <a:pt x="33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1770425" y="3551475"/>
              <a:ext cx="497475" cy="367000"/>
            </a:xfrm>
            <a:custGeom>
              <a:rect b="b" l="l" r="r" t="t"/>
              <a:pathLst>
                <a:path extrusionOk="0" h="14680" w="19899">
                  <a:moveTo>
                    <a:pt x="1" y="1"/>
                  </a:moveTo>
                  <a:lnTo>
                    <a:pt x="1" y="14679"/>
                  </a:lnTo>
                  <a:lnTo>
                    <a:pt x="19899" y="14679"/>
                  </a:lnTo>
                  <a:lnTo>
                    <a:pt x="19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1770425" y="3551475"/>
              <a:ext cx="497475" cy="201450"/>
            </a:xfrm>
            <a:custGeom>
              <a:rect b="b" l="l" r="r" t="t"/>
              <a:pathLst>
                <a:path extrusionOk="0" h="8058" w="19899">
                  <a:moveTo>
                    <a:pt x="1" y="1"/>
                  </a:moveTo>
                  <a:lnTo>
                    <a:pt x="1" y="6100"/>
                  </a:lnTo>
                  <a:cubicBezTo>
                    <a:pt x="3067" y="7340"/>
                    <a:pt x="6427" y="8058"/>
                    <a:pt x="9950" y="8058"/>
                  </a:cubicBezTo>
                  <a:cubicBezTo>
                    <a:pt x="13473" y="8058"/>
                    <a:pt x="16800" y="7340"/>
                    <a:pt x="19899" y="6100"/>
                  </a:cubicBezTo>
                  <a:lnTo>
                    <a:pt x="198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1190625" y="3752900"/>
              <a:ext cx="1657100" cy="1041425"/>
            </a:xfrm>
            <a:custGeom>
              <a:rect b="b" l="l" r="r" t="t"/>
              <a:pathLst>
                <a:path extrusionOk="0" h="41657" w="66284">
                  <a:moveTo>
                    <a:pt x="23193" y="1"/>
                  </a:moveTo>
                  <a:lnTo>
                    <a:pt x="7209" y="4567"/>
                  </a:lnTo>
                  <a:cubicBezTo>
                    <a:pt x="2936" y="5774"/>
                    <a:pt x="0" y="9689"/>
                    <a:pt x="0" y="14125"/>
                  </a:cubicBezTo>
                  <a:lnTo>
                    <a:pt x="0" y="38362"/>
                  </a:lnTo>
                  <a:cubicBezTo>
                    <a:pt x="0" y="40188"/>
                    <a:pt x="1468" y="41656"/>
                    <a:pt x="3327" y="41656"/>
                  </a:cubicBezTo>
                  <a:lnTo>
                    <a:pt x="62956" y="41656"/>
                  </a:lnTo>
                  <a:cubicBezTo>
                    <a:pt x="64783" y="41656"/>
                    <a:pt x="66284" y="40188"/>
                    <a:pt x="66284" y="38362"/>
                  </a:cubicBezTo>
                  <a:lnTo>
                    <a:pt x="66284" y="14125"/>
                  </a:lnTo>
                  <a:cubicBezTo>
                    <a:pt x="66284" y="9689"/>
                    <a:pt x="63348" y="5774"/>
                    <a:pt x="59075" y="4567"/>
                  </a:cubicBezTo>
                  <a:lnTo>
                    <a:pt x="43091" y="1"/>
                  </a:lnTo>
                  <a:lnTo>
                    <a:pt x="33142" y="6590"/>
                  </a:lnTo>
                  <a:lnTo>
                    <a:pt x="23193" y="1"/>
                  </a:lnTo>
                  <a:close/>
                </a:path>
              </a:pathLst>
            </a:custGeom>
            <a:solidFill>
              <a:srgbClr val="EFD6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1935975" y="3918450"/>
              <a:ext cx="165575" cy="875875"/>
            </a:xfrm>
            <a:custGeom>
              <a:rect b="b" l="l" r="r" t="t"/>
              <a:pathLst>
                <a:path extrusionOk="0" h="35035" w="6623">
                  <a:moveTo>
                    <a:pt x="1664" y="0"/>
                  </a:moveTo>
                  <a:lnTo>
                    <a:pt x="1" y="35034"/>
                  </a:lnTo>
                  <a:lnTo>
                    <a:pt x="6622" y="35034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1521700" y="2724475"/>
              <a:ext cx="994125" cy="910200"/>
            </a:xfrm>
            <a:custGeom>
              <a:rect b="b" l="l" r="r" t="t"/>
              <a:pathLst>
                <a:path extrusionOk="0" h="36408" w="39765">
                  <a:moveTo>
                    <a:pt x="12567" y="0"/>
                  </a:moveTo>
                  <a:cubicBezTo>
                    <a:pt x="10822" y="0"/>
                    <a:pt x="9181" y="740"/>
                    <a:pt x="7960" y="1961"/>
                  </a:cubicBezTo>
                  <a:lnTo>
                    <a:pt x="1958" y="7963"/>
                  </a:lnTo>
                  <a:cubicBezTo>
                    <a:pt x="718" y="9203"/>
                    <a:pt x="1" y="10899"/>
                    <a:pt x="1" y="12660"/>
                  </a:cubicBezTo>
                  <a:lnTo>
                    <a:pt x="1" y="16542"/>
                  </a:lnTo>
                  <a:cubicBezTo>
                    <a:pt x="1" y="27503"/>
                    <a:pt x="8906" y="36408"/>
                    <a:pt x="19899" y="36408"/>
                  </a:cubicBezTo>
                  <a:cubicBezTo>
                    <a:pt x="30892" y="36408"/>
                    <a:pt x="39764" y="27503"/>
                    <a:pt x="39764" y="16542"/>
                  </a:cubicBezTo>
                  <a:lnTo>
                    <a:pt x="39764" y="12302"/>
                  </a:lnTo>
                  <a:cubicBezTo>
                    <a:pt x="39764" y="10540"/>
                    <a:pt x="39112" y="8844"/>
                    <a:pt x="37872" y="7604"/>
                  </a:cubicBezTo>
                  <a:cubicBezTo>
                    <a:pt x="32751" y="2614"/>
                    <a:pt x="23356" y="330"/>
                    <a:pt x="12788" y="4"/>
                  </a:cubicBezTo>
                  <a:cubicBezTo>
                    <a:pt x="12714" y="1"/>
                    <a:pt x="12641" y="0"/>
                    <a:pt x="12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521700" y="2724475"/>
              <a:ext cx="992500" cy="890625"/>
            </a:xfrm>
            <a:custGeom>
              <a:rect b="b" l="l" r="r" t="t"/>
              <a:pathLst>
                <a:path extrusionOk="0" h="35625" w="39700">
                  <a:moveTo>
                    <a:pt x="12567" y="0"/>
                  </a:moveTo>
                  <a:cubicBezTo>
                    <a:pt x="10822" y="0"/>
                    <a:pt x="9181" y="740"/>
                    <a:pt x="7960" y="1961"/>
                  </a:cubicBezTo>
                  <a:lnTo>
                    <a:pt x="1958" y="7963"/>
                  </a:lnTo>
                  <a:cubicBezTo>
                    <a:pt x="718" y="9203"/>
                    <a:pt x="1" y="10899"/>
                    <a:pt x="1" y="12660"/>
                  </a:cubicBezTo>
                  <a:lnTo>
                    <a:pt x="1" y="16542"/>
                  </a:lnTo>
                  <a:cubicBezTo>
                    <a:pt x="1" y="25611"/>
                    <a:pt x="6101" y="33244"/>
                    <a:pt x="14386" y="35625"/>
                  </a:cubicBezTo>
                  <a:cubicBezTo>
                    <a:pt x="11613" y="32200"/>
                    <a:pt x="9950" y="27894"/>
                    <a:pt x="9950" y="23164"/>
                  </a:cubicBezTo>
                  <a:lnTo>
                    <a:pt x="9950" y="13476"/>
                  </a:lnTo>
                  <a:cubicBezTo>
                    <a:pt x="9950" y="9811"/>
                    <a:pt x="12927" y="6839"/>
                    <a:pt x="16514" y="6839"/>
                  </a:cubicBezTo>
                  <a:cubicBezTo>
                    <a:pt x="16662" y="6839"/>
                    <a:pt x="16812" y="6844"/>
                    <a:pt x="16963" y="6854"/>
                  </a:cubicBezTo>
                  <a:cubicBezTo>
                    <a:pt x="23683" y="7278"/>
                    <a:pt x="33599" y="8387"/>
                    <a:pt x="39699" y="11323"/>
                  </a:cubicBezTo>
                  <a:cubicBezTo>
                    <a:pt x="39471" y="9920"/>
                    <a:pt x="38884" y="8616"/>
                    <a:pt x="37872" y="7604"/>
                  </a:cubicBezTo>
                  <a:cubicBezTo>
                    <a:pt x="32751" y="2614"/>
                    <a:pt x="23356" y="330"/>
                    <a:pt x="12788" y="4"/>
                  </a:cubicBezTo>
                  <a:cubicBezTo>
                    <a:pt x="12714" y="1"/>
                    <a:pt x="12641" y="0"/>
                    <a:pt x="12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1190625" y="3964125"/>
              <a:ext cx="331100" cy="830200"/>
            </a:xfrm>
            <a:custGeom>
              <a:rect b="b" l="l" r="r" t="t"/>
              <a:pathLst>
                <a:path extrusionOk="0" h="33208" w="13244">
                  <a:moveTo>
                    <a:pt x="1827" y="0"/>
                  </a:moveTo>
                  <a:cubicBezTo>
                    <a:pt x="685" y="1631"/>
                    <a:pt x="0" y="3588"/>
                    <a:pt x="0" y="5676"/>
                  </a:cubicBezTo>
                  <a:lnTo>
                    <a:pt x="0" y="29913"/>
                  </a:lnTo>
                  <a:cubicBezTo>
                    <a:pt x="0" y="31739"/>
                    <a:pt x="1468" y="33207"/>
                    <a:pt x="3327" y="33207"/>
                  </a:cubicBezTo>
                  <a:lnTo>
                    <a:pt x="13244" y="33207"/>
                  </a:lnTo>
                  <a:lnTo>
                    <a:pt x="13244" y="15560"/>
                  </a:lnTo>
                  <a:cubicBezTo>
                    <a:pt x="13244" y="12918"/>
                    <a:pt x="12200" y="10373"/>
                    <a:pt x="10340" y="8514"/>
                  </a:cubicBezTo>
                  <a:lnTo>
                    <a:pt x="18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935975" y="3918450"/>
              <a:ext cx="165575" cy="165575"/>
            </a:xfrm>
            <a:custGeom>
              <a:rect b="b" l="l" r="r" t="t"/>
              <a:pathLst>
                <a:path extrusionOk="0" h="6623" w="6623">
                  <a:moveTo>
                    <a:pt x="1" y="0"/>
                  </a:moveTo>
                  <a:lnTo>
                    <a:pt x="1" y="4959"/>
                  </a:lnTo>
                  <a:cubicBezTo>
                    <a:pt x="1" y="5905"/>
                    <a:pt x="751" y="6622"/>
                    <a:pt x="1664" y="6622"/>
                  </a:cubicBezTo>
                  <a:lnTo>
                    <a:pt x="4991" y="6622"/>
                  </a:lnTo>
                  <a:cubicBezTo>
                    <a:pt x="5905" y="6622"/>
                    <a:pt x="6622" y="5905"/>
                    <a:pt x="6622" y="4959"/>
                  </a:cubicBezTo>
                  <a:lnTo>
                    <a:pt x="6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679100" y="3687175"/>
              <a:ext cx="340075" cy="348000"/>
            </a:xfrm>
            <a:custGeom>
              <a:rect b="b" l="l" r="r" t="t"/>
              <a:pathLst>
                <a:path extrusionOk="0" h="13920" w="13603">
                  <a:moveTo>
                    <a:pt x="3148" y="0"/>
                  </a:moveTo>
                  <a:cubicBezTo>
                    <a:pt x="2715" y="0"/>
                    <a:pt x="2287" y="211"/>
                    <a:pt x="2023" y="607"/>
                  </a:cubicBezTo>
                  <a:lnTo>
                    <a:pt x="0" y="3673"/>
                  </a:lnTo>
                  <a:lnTo>
                    <a:pt x="5024" y="12905"/>
                  </a:lnTo>
                  <a:cubicBezTo>
                    <a:pt x="5392" y="13560"/>
                    <a:pt x="6081" y="13919"/>
                    <a:pt x="6785" y="13919"/>
                  </a:cubicBezTo>
                  <a:cubicBezTo>
                    <a:pt x="7204" y="13919"/>
                    <a:pt x="7627" y="13792"/>
                    <a:pt x="7992" y="13525"/>
                  </a:cubicBezTo>
                  <a:lnTo>
                    <a:pt x="13603" y="9219"/>
                  </a:lnTo>
                  <a:lnTo>
                    <a:pt x="4045" y="346"/>
                  </a:lnTo>
                  <a:cubicBezTo>
                    <a:pt x="3784" y="112"/>
                    <a:pt x="3464" y="0"/>
                    <a:pt x="3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2019150" y="3687175"/>
              <a:ext cx="340100" cy="348000"/>
            </a:xfrm>
            <a:custGeom>
              <a:rect b="b" l="l" r="r" t="t"/>
              <a:pathLst>
                <a:path extrusionOk="0" h="13920" w="13604">
                  <a:moveTo>
                    <a:pt x="10455" y="0"/>
                  </a:moveTo>
                  <a:cubicBezTo>
                    <a:pt x="10139" y="0"/>
                    <a:pt x="9820" y="112"/>
                    <a:pt x="9558" y="346"/>
                  </a:cubicBezTo>
                  <a:lnTo>
                    <a:pt x="1" y="9219"/>
                  </a:lnTo>
                  <a:lnTo>
                    <a:pt x="5611" y="13525"/>
                  </a:lnTo>
                  <a:cubicBezTo>
                    <a:pt x="5976" y="13792"/>
                    <a:pt x="6400" y="13919"/>
                    <a:pt x="6818" y="13919"/>
                  </a:cubicBezTo>
                  <a:cubicBezTo>
                    <a:pt x="7522" y="13919"/>
                    <a:pt x="8212" y="13560"/>
                    <a:pt x="8580" y="12905"/>
                  </a:cubicBezTo>
                  <a:lnTo>
                    <a:pt x="13603" y="3673"/>
                  </a:lnTo>
                  <a:lnTo>
                    <a:pt x="11581" y="607"/>
                  </a:lnTo>
                  <a:cubicBezTo>
                    <a:pt x="11317" y="211"/>
                    <a:pt x="10889" y="0"/>
                    <a:pt x="10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2603050" y="901100"/>
              <a:ext cx="2476700" cy="2899125"/>
            </a:xfrm>
            <a:custGeom>
              <a:rect b="b" l="l" r="r" t="t"/>
              <a:pathLst>
                <a:path extrusionOk="0" h="115965" w="99068">
                  <a:moveTo>
                    <a:pt x="49550" y="1"/>
                  </a:moveTo>
                  <a:cubicBezTo>
                    <a:pt x="25738" y="1"/>
                    <a:pt x="8417" y="16441"/>
                    <a:pt x="6459" y="43059"/>
                  </a:cubicBezTo>
                  <a:cubicBezTo>
                    <a:pt x="4045" y="75810"/>
                    <a:pt x="1273" y="94240"/>
                    <a:pt x="262" y="100372"/>
                  </a:cubicBezTo>
                  <a:cubicBezTo>
                    <a:pt x="1" y="101808"/>
                    <a:pt x="718" y="103210"/>
                    <a:pt x="2023" y="103863"/>
                  </a:cubicBezTo>
                  <a:cubicBezTo>
                    <a:pt x="8384" y="107092"/>
                    <a:pt x="27858" y="115965"/>
                    <a:pt x="49550" y="115965"/>
                  </a:cubicBezTo>
                  <a:cubicBezTo>
                    <a:pt x="71210" y="115965"/>
                    <a:pt x="90684" y="107092"/>
                    <a:pt x="97045" y="103863"/>
                  </a:cubicBezTo>
                  <a:cubicBezTo>
                    <a:pt x="98349" y="103210"/>
                    <a:pt x="99067" y="101808"/>
                    <a:pt x="98839" y="100372"/>
                  </a:cubicBezTo>
                  <a:cubicBezTo>
                    <a:pt x="97795" y="94240"/>
                    <a:pt x="95055" y="75810"/>
                    <a:pt x="92608" y="43059"/>
                  </a:cubicBezTo>
                  <a:cubicBezTo>
                    <a:pt x="90651" y="16441"/>
                    <a:pt x="73330" y="1"/>
                    <a:pt x="49550" y="1"/>
                  </a:cubicBezTo>
                  <a:close/>
                </a:path>
              </a:pathLst>
            </a:custGeom>
            <a:solidFill>
              <a:srgbClr val="C94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3186125" y="901100"/>
              <a:ext cx="1893625" cy="2899375"/>
            </a:xfrm>
            <a:custGeom>
              <a:rect b="b" l="l" r="r" t="t"/>
              <a:pathLst>
                <a:path extrusionOk="0" h="115975" w="75745">
                  <a:moveTo>
                    <a:pt x="26227" y="1"/>
                  </a:moveTo>
                  <a:cubicBezTo>
                    <a:pt x="24564" y="1"/>
                    <a:pt x="22933" y="66"/>
                    <a:pt x="21302" y="229"/>
                  </a:cubicBezTo>
                  <a:cubicBezTo>
                    <a:pt x="2806" y="2089"/>
                    <a:pt x="1" y="28217"/>
                    <a:pt x="17811" y="33665"/>
                  </a:cubicBezTo>
                  <a:cubicBezTo>
                    <a:pt x="18105" y="33763"/>
                    <a:pt x="18268" y="33795"/>
                    <a:pt x="18268" y="33795"/>
                  </a:cubicBezTo>
                  <a:lnTo>
                    <a:pt x="24890" y="115932"/>
                  </a:lnTo>
                  <a:cubicBezTo>
                    <a:pt x="24890" y="115965"/>
                    <a:pt x="24890" y="115965"/>
                    <a:pt x="24890" y="115965"/>
                  </a:cubicBezTo>
                  <a:cubicBezTo>
                    <a:pt x="25315" y="115971"/>
                    <a:pt x="25739" y="115975"/>
                    <a:pt x="26162" y="115975"/>
                  </a:cubicBezTo>
                  <a:cubicBezTo>
                    <a:pt x="47869" y="115975"/>
                    <a:pt x="67355" y="107094"/>
                    <a:pt x="73722" y="103863"/>
                  </a:cubicBezTo>
                  <a:cubicBezTo>
                    <a:pt x="75026" y="103210"/>
                    <a:pt x="75744" y="101808"/>
                    <a:pt x="75516" y="100372"/>
                  </a:cubicBezTo>
                  <a:cubicBezTo>
                    <a:pt x="74472" y="94240"/>
                    <a:pt x="71732" y="75810"/>
                    <a:pt x="69285" y="43059"/>
                  </a:cubicBezTo>
                  <a:cubicBezTo>
                    <a:pt x="67328" y="16441"/>
                    <a:pt x="50007" y="1"/>
                    <a:pt x="26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7"/>
            <p:cNvSpPr/>
            <p:nvPr/>
          </p:nvSpPr>
          <p:spPr>
            <a:xfrm>
              <a:off x="2433425" y="3138025"/>
              <a:ext cx="2816750" cy="1656300"/>
            </a:xfrm>
            <a:custGeom>
              <a:rect b="b" l="l" r="r" t="t"/>
              <a:pathLst>
                <a:path extrusionOk="0" h="66252" w="112670">
                  <a:moveTo>
                    <a:pt x="39764" y="0"/>
                  </a:moveTo>
                  <a:lnTo>
                    <a:pt x="39764" y="14549"/>
                  </a:lnTo>
                  <a:cubicBezTo>
                    <a:pt x="39764" y="17191"/>
                    <a:pt x="38199" y="19572"/>
                    <a:pt x="35817" y="20616"/>
                  </a:cubicBezTo>
                  <a:lnTo>
                    <a:pt x="7895" y="32946"/>
                  </a:lnTo>
                  <a:cubicBezTo>
                    <a:pt x="3100" y="35067"/>
                    <a:pt x="1" y="39829"/>
                    <a:pt x="1" y="45081"/>
                  </a:cubicBezTo>
                  <a:lnTo>
                    <a:pt x="1" y="62957"/>
                  </a:lnTo>
                  <a:cubicBezTo>
                    <a:pt x="1" y="64783"/>
                    <a:pt x="1469" y="66251"/>
                    <a:pt x="3295" y="66251"/>
                  </a:cubicBezTo>
                  <a:lnTo>
                    <a:pt x="109342" y="66251"/>
                  </a:lnTo>
                  <a:cubicBezTo>
                    <a:pt x="111169" y="66251"/>
                    <a:pt x="112670" y="64783"/>
                    <a:pt x="112670" y="62957"/>
                  </a:cubicBezTo>
                  <a:lnTo>
                    <a:pt x="112670" y="45081"/>
                  </a:lnTo>
                  <a:cubicBezTo>
                    <a:pt x="112670" y="39829"/>
                    <a:pt x="109571" y="35067"/>
                    <a:pt x="104776" y="32946"/>
                  </a:cubicBezTo>
                  <a:lnTo>
                    <a:pt x="76853" y="20616"/>
                  </a:lnTo>
                  <a:cubicBezTo>
                    <a:pt x="74439" y="19572"/>
                    <a:pt x="72906" y="17191"/>
                    <a:pt x="72906" y="14549"/>
                  </a:cubicBezTo>
                  <a:lnTo>
                    <a:pt x="72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7"/>
            <p:cNvSpPr/>
            <p:nvPr/>
          </p:nvSpPr>
          <p:spPr>
            <a:xfrm>
              <a:off x="2433425" y="3734150"/>
              <a:ext cx="2816750" cy="1060175"/>
            </a:xfrm>
            <a:custGeom>
              <a:rect b="b" l="l" r="r" t="t"/>
              <a:pathLst>
                <a:path extrusionOk="0" h="42407" w="112670">
                  <a:moveTo>
                    <a:pt x="28478" y="0"/>
                  </a:moveTo>
                  <a:lnTo>
                    <a:pt x="7895" y="9101"/>
                  </a:lnTo>
                  <a:cubicBezTo>
                    <a:pt x="3100" y="11222"/>
                    <a:pt x="1" y="15984"/>
                    <a:pt x="1" y="21236"/>
                  </a:cubicBezTo>
                  <a:lnTo>
                    <a:pt x="1" y="39112"/>
                  </a:lnTo>
                  <a:cubicBezTo>
                    <a:pt x="1" y="40938"/>
                    <a:pt x="1469" y="42406"/>
                    <a:pt x="3295" y="42406"/>
                  </a:cubicBezTo>
                  <a:lnTo>
                    <a:pt x="109342" y="42406"/>
                  </a:lnTo>
                  <a:cubicBezTo>
                    <a:pt x="111169" y="42406"/>
                    <a:pt x="112670" y="40938"/>
                    <a:pt x="112670" y="39112"/>
                  </a:cubicBezTo>
                  <a:lnTo>
                    <a:pt x="112670" y="21236"/>
                  </a:lnTo>
                  <a:cubicBezTo>
                    <a:pt x="112670" y="15984"/>
                    <a:pt x="109571" y="11222"/>
                    <a:pt x="104776" y="9101"/>
                  </a:cubicBezTo>
                  <a:lnTo>
                    <a:pt x="84160" y="0"/>
                  </a:lnTo>
                  <a:cubicBezTo>
                    <a:pt x="79887" y="11222"/>
                    <a:pt x="69057" y="19213"/>
                    <a:pt x="56335" y="19213"/>
                  </a:cubicBezTo>
                  <a:cubicBezTo>
                    <a:pt x="43613" y="19213"/>
                    <a:pt x="32751" y="11222"/>
                    <a:pt x="2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3427525" y="3138025"/>
              <a:ext cx="828575" cy="331100"/>
            </a:xfrm>
            <a:custGeom>
              <a:rect b="b" l="l" r="r" t="t"/>
              <a:pathLst>
                <a:path extrusionOk="0" h="13244" w="33143">
                  <a:moveTo>
                    <a:pt x="0" y="0"/>
                  </a:moveTo>
                  <a:lnTo>
                    <a:pt x="0" y="9590"/>
                  </a:lnTo>
                  <a:cubicBezTo>
                    <a:pt x="5056" y="11906"/>
                    <a:pt x="10634" y="13244"/>
                    <a:pt x="16571" y="13244"/>
                  </a:cubicBezTo>
                  <a:cubicBezTo>
                    <a:pt x="22475" y="13244"/>
                    <a:pt x="28086" y="11906"/>
                    <a:pt x="33142" y="9590"/>
                  </a:cubicBezTo>
                  <a:lnTo>
                    <a:pt x="331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7"/>
            <p:cNvSpPr/>
            <p:nvPr/>
          </p:nvSpPr>
          <p:spPr>
            <a:xfrm>
              <a:off x="3013250" y="1744100"/>
              <a:ext cx="1657100" cy="1559625"/>
            </a:xfrm>
            <a:custGeom>
              <a:rect b="b" l="l" r="r" t="t"/>
              <a:pathLst>
                <a:path extrusionOk="0" h="62385" w="66284">
                  <a:moveTo>
                    <a:pt x="24175" y="0"/>
                  </a:moveTo>
                  <a:cubicBezTo>
                    <a:pt x="21687" y="0"/>
                    <a:pt x="19324" y="1359"/>
                    <a:pt x="18202" y="3631"/>
                  </a:cubicBezTo>
                  <a:cubicBezTo>
                    <a:pt x="16115" y="7904"/>
                    <a:pt x="11646" y="14787"/>
                    <a:pt x="2773" y="20821"/>
                  </a:cubicBezTo>
                  <a:cubicBezTo>
                    <a:pt x="1012" y="22028"/>
                    <a:pt x="0" y="24083"/>
                    <a:pt x="0" y="26204"/>
                  </a:cubicBezTo>
                  <a:lnTo>
                    <a:pt x="0" y="28096"/>
                  </a:lnTo>
                  <a:cubicBezTo>
                    <a:pt x="0" y="45743"/>
                    <a:pt x="13309" y="61172"/>
                    <a:pt x="30924" y="62314"/>
                  </a:cubicBezTo>
                  <a:cubicBezTo>
                    <a:pt x="31659" y="62361"/>
                    <a:pt x="32388" y="62384"/>
                    <a:pt x="33113" y="62384"/>
                  </a:cubicBezTo>
                  <a:cubicBezTo>
                    <a:pt x="51433" y="62384"/>
                    <a:pt x="66284" y="47531"/>
                    <a:pt x="66284" y="29237"/>
                  </a:cubicBezTo>
                  <a:lnTo>
                    <a:pt x="66284" y="23431"/>
                  </a:lnTo>
                  <a:cubicBezTo>
                    <a:pt x="66284" y="20560"/>
                    <a:pt x="65077" y="17853"/>
                    <a:pt x="62924" y="15994"/>
                  </a:cubicBezTo>
                  <a:cubicBezTo>
                    <a:pt x="57607" y="11362"/>
                    <a:pt x="45668" y="3174"/>
                    <a:pt x="25183" y="75"/>
                  </a:cubicBezTo>
                  <a:cubicBezTo>
                    <a:pt x="24846" y="25"/>
                    <a:pt x="24509" y="0"/>
                    <a:pt x="24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7"/>
            <p:cNvSpPr/>
            <p:nvPr/>
          </p:nvSpPr>
          <p:spPr>
            <a:xfrm>
              <a:off x="3013250" y="1744100"/>
              <a:ext cx="1619600" cy="1552150"/>
            </a:xfrm>
            <a:custGeom>
              <a:rect b="b" l="l" r="r" t="t"/>
              <a:pathLst>
                <a:path extrusionOk="0" h="62086" w="64784">
                  <a:moveTo>
                    <a:pt x="24174" y="0"/>
                  </a:moveTo>
                  <a:cubicBezTo>
                    <a:pt x="21686" y="0"/>
                    <a:pt x="19323" y="1356"/>
                    <a:pt x="18202" y="3598"/>
                  </a:cubicBezTo>
                  <a:cubicBezTo>
                    <a:pt x="17713" y="4642"/>
                    <a:pt x="17028" y="5849"/>
                    <a:pt x="16212" y="7154"/>
                  </a:cubicBezTo>
                  <a:cubicBezTo>
                    <a:pt x="13668" y="11199"/>
                    <a:pt x="9525" y="16222"/>
                    <a:pt x="2806" y="20789"/>
                  </a:cubicBezTo>
                  <a:cubicBezTo>
                    <a:pt x="1044" y="22028"/>
                    <a:pt x="0" y="24051"/>
                    <a:pt x="0" y="26204"/>
                  </a:cubicBezTo>
                  <a:lnTo>
                    <a:pt x="0" y="28096"/>
                  </a:lnTo>
                  <a:cubicBezTo>
                    <a:pt x="0" y="45123"/>
                    <a:pt x="12429" y="60030"/>
                    <a:pt x="29130" y="62085"/>
                  </a:cubicBezTo>
                  <a:cubicBezTo>
                    <a:pt x="23421" y="56149"/>
                    <a:pt x="19866" y="48059"/>
                    <a:pt x="19866" y="39186"/>
                  </a:cubicBezTo>
                  <a:lnTo>
                    <a:pt x="19866" y="18342"/>
                  </a:lnTo>
                  <a:cubicBezTo>
                    <a:pt x="19866" y="14917"/>
                    <a:pt x="22443" y="12079"/>
                    <a:pt x="25835" y="11753"/>
                  </a:cubicBezTo>
                  <a:cubicBezTo>
                    <a:pt x="27858" y="11546"/>
                    <a:pt x="30337" y="11387"/>
                    <a:pt x="33170" y="11387"/>
                  </a:cubicBezTo>
                  <a:cubicBezTo>
                    <a:pt x="41486" y="11387"/>
                    <a:pt x="52862" y="12754"/>
                    <a:pt x="64783" y="18277"/>
                  </a:cubicBezTo>
                  <a:cubicBezTo>
                    <a:pt x="64294" y="17429"/>
                    <a:pt x="63674" y="16646"/>
                    <a:pt x="62924" y="15994"/>
                  </a:cubicBezTo>
                  <a:cubicBezTo>
                    <a:pt x="57607" y="11362"/>
                    <a:pt x="45668" y="3174"/>
                    <a:pt x="25183" y="75"/>
                  </a:cubicBezTo>
                  <a:cubicBezTo>
                    <a:pt x="24846" y="25"/>
                    <a:pt x="24509" y="0"/>
                    <a:pt x="24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7"/>
            <p:cNvSpPr/>
            <p:nvPr/>
          </p:nvSpPr>
          <p:spPr>
            <a:xfrm>
              <a:off x="2433425" y="4007350"/>
              <a:ext cx="579850" cy="786975"/>
            </a:xfrm>
            <a:custGeom>
              <a:rect b="b" l="l" r="r" t="t"/>
              <a:pathLst>
                <a:path extrusionOk="0" h="31479" w="23194">
                  <a:moveTo>
                    <a:pt x="4959" y="0"/>
                  </a:moveTo>
                  <a:cubicBezTo>
                    <a:pt x="1860" y="2479"/>
                    <a:pt x="1" y="6230"/>
                    <a:pt x="1" y="10308"/>
                  </a:cubicBezTo>
                  <a:lnTo>
                    <a:pt x="1" y="28184"/>
                  </a:lnTo>
                  <a:cubicBezTo>
                    <a:pt x="1" y="30010"/>
                    <a:pt x="1469" y="31478"/>
                    <a:pt x="3295" y="31478"/>
                  </a:cubicBezTo>
                  <a:lnTo>
                    <a:pt x="23193" y="31478"/>
                  </a:lnTo>
                  <a:lnTo>
                    <a:pt x="23193" y="22345"/>
                  </a:lnTo>
                  <a:cubicBezTo>
                    <a:pt x="23193" y="19702"/>
                    <a:pt x="22150" y="17191"/>
                    <a:pt x="20290" y="15331"/>
                  </a:cubicBezTo>
                  <a:lnTo>
                    <a:pt x="4959" y="0"/>
                  </a:lnTo>
                  <a:close/>
                </a:path>
              </a:pathLst>
            </a:custGeom>
            <a:solidFill>
              <a:srgbClr val="26AB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7"/>
            <p:cNvSpPr/>
            <p:nvPr/>
          </p:nvSpPr>
          <p:spPr>
            <a:xfrm>
              <a:off x="4670325" y="4007350"/>
              <a:ext cx="579850" cy="786975"/>
            </a:xfrm>
            <a:custGeom>
              <a:rect b="b" l="l" r="r" t="t"/>
              <a:pathLst>
                <a:path extrusionOk="0" h="31479" w="23194">
                  <a:moveTo>
                    <a:pt x="18235" y="0"/>
                  </a:moveTo>
                  <a:lnTo>
                    <a:pt x="2904" y="15331"/>
                  </a:lnTo>
                  <a:cubicBezTo>
                    <a:pt x="1045" y="17191"/>
                    <a:pt x="1" y="19702"/>
                    <a:pt x="1" y="22345"/>
                  </a:cubicBezTo>
                  <a:lnTo>
                    <a:pt x="1" y="31478"/>
                  </a:lnTo>
                  <a:lnTo>
                    <a:pt x="19866" y="31478"/>
                  </a:lnTo>
                  <a:cubicBezTo>
                    <a:pt x="21693" y="31478"/>
                    <a:pt x="23194" y="30010"/>
                    <a:pt x="23194" y="28184"/>
                  </a:cubicBezTo>
                  <a:lnTo>
                    <a:pt x="23194" y="10308"/>
                  </a:lnTo>
                  <a:cubicBezTo>
                    <a:pt x="23194" y="6230"/>
                    <a:pt x="21302" y="2479"/>
                    <a:pt x="18235" y="0"/>
                  </a:cubicBezTo>
                  <a:close/>
                </a:path>
              </a:pathLst>
            </a:custGeom>
            <a:solidFill>
              <a:srgbClr val="26AB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2" name="Google Shape;562;p27"/>
          <p:cNvGrpSpPr/>
          <p:nvPr/>
        </p:nvGrpSpPr>
        <p:grpSpPr>
          <a:xfrm>
            <a:off x="7077167" y="2498254"/>
            <a:ext cx="340292" cy="253838"/>
            <a:chOff x="1190625" y="901100"/>
            <a:chExt cx="5219200" cy="3893225"/>
          </a:xfrm>
        </p:grpSpPr>
        <p:sp>
          <p:nvSpPr>
            <p:cNvPr id="563" name="Google Shape;563;p27"/>
            <p:cNvSpPr/>
            <p:nvPr/>
          </p:nvSpPr>
          <p:spPr>
            <a:xfrm>
              <a:off x="5332525" y="2060750"/>
              <a:ext cx="663025" cy="579850"/>
            </a:xfrm>
            <a:custGeom>
              <a:rect b="b" l="l" r="r" t="t"/>
              <a:pathLst>
                <a:path extrusionOk="0" h="23194" w="26521">
                  <a:moveTo>
                    <a:pt x="13277" y="0"/>
                  </a:moveTo>
                  <a:cubicBezTo>
                    <a:pt x="5937" y="0"/>
                    <a:pt x="0" y="5187"/>
                    <a:pt x="0" y="11613"/>
                  </a:cubicBezTo>
                  <a:cubicBezTo>
                    <a:pt x="0" y="18007"/>
                    <a:pt x="5937" y="23193"/>
                    <a:pt x="13277" y="23193"/>
                  </a:cubicBezTo>
                  <a:cubicBezTo>
                    <a:pt x="20583" y="23193"/>
                    <a:pt x="26520" y="18007"/>
                    <a:pt x="26520" y="11613"/>
                  </a:cubicBezTo>
                  <a:cubicBezTo>
                    <a:pt x="26520" y="5187"/>
                    <a:pt x="20583" y="0"/>
                    <a:pt x="132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7"/>
            <p:cNvSpPr/>
            <p:nvPr/>
          </p:nvSpPr>
          <p:spPr>
            <a:xfrm>
              <a:off x="5332525" y="2060750"/>
              <a:ext cx="455875" cy="579850"/>
            </a:xfrm>
            <a:custGeom>
              <a:rect b="b" l="l" r="r" t="t"/>
              <a:pathLst>
                <a:path extrusionOk="0" h="23194" w="18235">
                  <a:moveTo>
                    <a:pt x="13277" y="0"/>
                  </a:moveTo>
                  <a:cubicBezTo>
                    <a:pt x="5937" y="0"/>
                    <a:pt x="0" y="5187"/>
                    <a:pt x="0" y="11580"/>
                  </a:cubicBezTo>
                  <a:cubicBezTo>
                    <a:pt x="0" y="18007"/>
                    <a:pt x="5937" y="23193"/>
                    <a:pt x="13277" y="23193"/>
                  </a:cubicBezTo>
                  <a:cubicBezTo>
                    <a:pt x="15038" y="23193"/>
                    <a:pt x="16702" y="22867"/>
                    <a:pt x="18235" y="22345"/>
                  </a:cubicBezTo>
                  <a:cubicBezTo>
                    <a:pt x="13374" y="20616"/>
                    <a:pt x="9949" y="16473"/>
                    <a:pt x="9949" y="11580"/>
                  </a:cubicBezTo>
                  <a:cubicBezTo>
                    <a:pt x="9949" y="6720"/>
                    <a:pt x="13374" y="2577"/>
                    <a:pt x="18235" y="849"/>
                  </a:cubicBezTo>
                  <a:cubicBezTo>
                    <a:pt x="16702" y="327"/>
                    <a:pt x="15038" y="0"/>
                    <a:pt x="13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7"/>
            <p:cNvSpPr/>
            <p:nvPr/>
          </p:nvSpPr>
          <p:spPr>
            <a:xfrm>
              <a:off x="4918250" y="3469100"/>
              <a:ext cx="1491575" cy="1325225"/>
            </a:xfrm>
            <a:custGeom>
              <a:rect b="b" l="l" r="r" t="t"/>
              <a:pathLst>
                <a:path extrusionOk="0" h="53009" w="59663">
                  <a:moveTo>
                    <a:pt x="19899" y="1"/>
                  </a:moveTo>
                  <a:lnTo>
                    <a:pt x="19899" y="9950"/>
                  </a:lnTo>
                  <a:cubicBezTo>
                    <a:pt x="19899" y="12462"/>
                    <a:pt x="18463" y="14745"/>
                    <a:pt x="16245" y="15854"/>
                  </a:cubicBezTo>
                  <a:lnTo>
                    <a:pt x="5513" y="21236"/>
                  </a:lnTo>
                  <a:cubicBezTo>
                    <a:pt x="2153" y="22900"/>
                    <a:pt x="0" y="26358"/>
                    <a:pt x="0" y="30109"/>
                  </a:cubicBezTo>
                  <a:lnTo>
                    <a:pt x="0" y="49714"/>
                  </a:lnTo>
                  <a:cubicBezTo>
                    <a:pt x="0" y="51540"/>
                    <a:pt x="1501" y="53008"/>
                    <a:pt x="3328" y="53008"/>
                  </a:cubicBezTo>
                  <a:lnTo>
                    <a:pt x="56335" y="53008"/>
                  </a:lnTo>
                  <a:cubicBezTo>
                    <a:pt x="58194" y="53008"/>
                    <a:pt x="59662" y="51540"/>
                    <a:pt x="59662" y="49714"/>
                  </a:cubicBezTo>
                  <a:lnTo>
                    <a:pt x="59662" y="30109"/>
                  </a:lnTo>
                  <a:cubicBezTo>
                    <a:pt x="59662" y="26358"/>
                    <a:pt x="57542" y="22900"/>
                    <a:pt x="54182" y="21236"/>
                  </a:cubicBezTo>
                  <a:lnTo>
                    <a:pt x="43450" y="15854"/>
                  </a:lnTo>
                  <a:cubicBezTo>
                    <a:pt x="41199" y="14745"/>
                    <a:pt x="39764" y="12462"/>
                    <a:pt x="39764" y="9950"/>
                  </a:cubicBezTo>
                  <a:lnTo>
                    <a:pt x="397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7"/>
            <p:cNvSpPr/>
            <p:nvPr/>
          </p:nvSpPr>
          <p:spPr>
            <a:xfrm>
              <a:off x="5410800" y="3469100"/>
              <a:ext cx="506450" cy="331125"/>
            </a:xfrm>
            <a:custGeom>
              <a:rect b="b" l="l" r="r" t="t"/>
              <a:pathLst>
                <a:path extrusionOk="0" h="13245" w="20258">
                  <a:moveTo>
                    <a:pt x="197" y="1"/>
                  </a:moveTo>
                  <a:lnTo>
                    <a:pt x="197" y="9950"/>
                  </a:lnTo>
                  <a:cubicBezTo>
                    <a:pt x="197" y="10374"/>
                    <a:pt x="99" y="10798"/>
                    <a:pt x="1" y="11222"/>
                  </a:cubicBezTo>
                  <a:cubicBezTo>
                    <a:pt x="3165" y="12527"/>
                    <a:pt x="6557" y="13245"/>
                    <a:pt x="10146" y="13245"/>
                  </a:cubicBezTo>
                  <a:cubicBezTo>
                    <a:pt x="13701" y="13245"/>
                    <a:pt x="17126" y="12527"/>
                    <a:pt x="20258" y="11222"/>
                  </a:cubicBezTo>
                  <a:cubicBezTo>
                    <a:pt x="20160" y="10798"/>
                    <a:pt x="20062" y="10374"/>
                    <a:pt x="20062" y="9950"/>
                  </a:cubicBezTo>
                  <a:lnTo>
                    <a:pt x="20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7"/>
            <p:cNvSpPr/>
            <p:nvPr/>
          </p:nvSpPr>
          <p:spPr>
            <a:xfrm>
              <a:off x="4918250" y="3904575"/>
              <a:ext cx="1491575" cy="889750"/>
            </a:xfrm>
            <a:custGeom>
              <a:rect b="b" l="l" r="r" t="t"/>
              <a:pathLst>
                <a:path extrusionOk="0" h="35590" w="59663">
                  <a:moveTo>
                    <a:pt x="13146" y="1"/>
                  </a:moveTo>
                  <a:lnTo>
                    <a:pt x="5513" y="3817"/>
                  </a:lnTo>
                  <a:cubicBezTo>
                    <a:pt x="2153" y="5481"/>
                    <a:pt x="0" y="8939"/>
                    <a:pt x="0" y="12690"/>
                  </a:cubicBezTo>
                  <a:lnTo>
                    <a:pt x="0" y="32295"/>
                  </a:lnTo>
                  <a:cubicBezTo>
                    <a:pt x="0" y="34121"/>
                    <a:pt x="1501" y="35589"/>
                    <a:pt x="3328" y="35589"/>
                  </a:cubicBezTo>
                  <a:lnTo>
                    <a:pt x="56335" y="35589"/>
                  </a:lnTo>
                  <a:cubicBezTo>
                    <a:pt x="58194" y="35589"/>
                    <a:pt x="59662" y="34121"/>
                    <a:pt x="59662" y="32295"/>
                  </a:cubicBezTo>
                  <a:lnTo>
                    <a:pt x="59662" y="12690"/>
                  </a:lnTo>
                  <a:cubicBezTo>
                    <a:pt x="59662" y="8939"/>
                    <a:pt x="57542" y="5481"/>
                    <a:pt x="54182" y="3817"/>
                  </a:cubicBezTo>
                  <a:lnTo>
                    <a:pt x="46516" y="1"/>
                  </a:lnTo>
                  <a:cubicBezTo>
                    <a:pt x="42993" y="5448"/>
                    <a:pt x="36828" y="9102"/>
                    <a:pt x="29848" y="9102"/>
                  </a:cubicBezTo>
                  <a:cubicBezTo>
                    <a:pt x="22834" y="9102"/>
                    <a:pt x="16702" y="5448"/>
                    <a:pt x="13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7"/>
            <p:cNvSpPr/>
            <p:nvPr/>
          </p:nvSpPr>
          <p:spPr>
            <a:xfrm>
              <a:off x="5084600" y="2309475"/>
              <a:ext cx="1159675" cy="1159650"/>
            </a:xfrm>
            <a:custGeom>
              <a:rect b="b" l="l" r="r" t="t"/>
              <a:pathLst>
                <a:path extrusionOk="0" h="46386" w="46387">
                  <a:moveTo>
                    <a:pt x="23194" y="0"/>
                  </a:moveTo>
                  <a:cubicBezTo>
                    <a:pt x="10374" y="0"/>
                    <a:pt x="1" y="10374"/>
                    <a:pt x="1" y="23193"/>
                  </a:cubicBezTo>
                  <a:cubicBezTo>
                    <a:pt x="1" y="35980"/>
                    <a:pt x="10374" y="46386"/>
                    <a:pt x="23194" y="46386"/>
                  </a:cubicBezTo>
                  <a:cubicBezTo>
                    <a:pt x="35981" y="46386"/>
                    <a:pt x="46386" y="35980"/>
                    <a:pt x="46386" y="23193"/>
                  </a:cubicBezTo>
                  <a:cubicBezTo>
                    <a:pt x="46386" y="10374"/>
                    <a:pt x="35981" y="0"/>
                    <a:pt x="23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7"/>
            <p:cNvSpPr/>
            <p:nvPr/>
          </p:nvSpPr>
          <p:spPr>
            <a:xfrm>
              <a:off x="5297975" y="2309475"/>
              <a:ext cx="970750" cy="1043050"/>
            </a:xfrm>
            <a:custGeom>
              <a:rect b="b" l="l" r="r" t="t"/>
              <a:pathLst>
                <a:path extrusionOk="0" h="41722" w="38830">
                  <a:moveTo>
                    <a:pt x="14718" y="0"/>
                  </a:moveTo>
                  <a:cubicBezTo>
                    <a:pt x="3650" y="0"/>
                    <a:pt x="1" y="15277"/>
                    <a:pt x="9961" y="20127"/>
                  </a:cubicBezTo>
                  <a:cubicBezTo>
                    <a:pt x="10483" y="20388"/>
                    <a:pt x="10842" y="20518"/>
                    <a:pt x="10842" y="20518"/>
                  </a:cubicBezTo>
                  <a:lnTo>
                    <a:pt x="22389" y="41428"/>
                  </a:lnTo>
                  <a:cubicBezTo>
                    <a:pt x="22389" y="41428"/>
                    <a:pt x="25456" y="41623"/>
                    <a:pt x="28555" y="41721"/>
                  </a:cubicBezTo>
                  <a:cubicBezTo>
                    <a:pt x="34981" y="36894"/>
                    <a:pt x="38830" y="28869"/>
                    <a:pt x="37623" y="19964"/>
                  </a:cubicBezTo>
                  <a:cubicBezTo>
                    <a:pt x="36351" y="10504"/>
                    <a:pt x="29109" y="2610"/>
                    <a:pt x="19813" y="555"/>
                  </a:cubicBezTo>
                  <a:cubicBezTo>
                    <a:pt x="18084" y="196"/>
                    <a:pt x="16420" y="0"/>
                    <a:pt x="14789" y="0"/>
                  </a:cubicBezTo>
                  <a:cubicBezTo>
                    <a:pt x="14765" y="0"/>
                    <a:pt x="14742" y="0"/>
                    <a:pt x="1471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7"/>
            <p:cNvSpPr/>
            <p:nvPr/>
          </p:nvSpPr>
          <p:spPr>
            <a:xfrm>
              <a:off x="5166975" y="2819900"/>
              <a:ext cx="994925" cy="814775"/>
            </a:xfrm>
            <a:custGeom>
              <a:rect b="b" l="l" r="r" t="t"/>
              <a:pathLst>
                <a:path extrusionOk="0" h="32591" w="39797">
                  <a:moveTo>
                    <a:pt x="15301" y="1"/>
                  </a:moveTo>
                  <a:cubicBezTo>
                    <a:pt x="14065" y="1"/>
                    <a:pt x="12897" y="742"/>
                    <a:pt x="12331" y="1928"/>
                  </a:cubicBezTo>
                  <a:cubicBezTo>
                    <a:pt x="11548" y="3559"/>
                    <a:pt x="10178" y="5777"/>
                    <a:pt x="7797" y="7865"/>
                  </a:cubicBezTo>
                  <a:cubicBezTo>
                    <a:pt x="5676" y="9757"/>
                    <a:pt x="3458" y="11062"/>
                    <a:pt x="1958" y="11845"/>
                  </a:cubicBezTo>
                  <a:cubicBezTo>
                    <a:pt x="653" y="12497"/>
                    <a:pt x="0" y="13867"/>
                    <a:pt x="164" y="15270"/>
                  </a:cubicBezTo>
                  <a:cubicBezTo>
                    <a:pt x="1436" y="25056"/>
                    <a:pt x="9786" y="32591"/>
                    <a:pt x="19899" y="32591"/>
                  </a:cubicBezTo>
                  <a:cubicBezTo>
                    <a:pt x="30337" y="32591"/>
                    <a:pt x="38916" y="24534"/>
                    <a:pt x="39699" y="14291"/>
                  </a:cubicBezTo>
                  <a:cubicBezTo>
                    <a:pt x="39797" y="13280"/>
                    <a:pt x="39340" y="12301"/>
                    <a:pt x="38557" y="11616"/>
                  </a:cubicBezTo>
                  <a:cubicBezTo>
                    <a:pt x="35687" y="9137"/>
                    <a:pt x="27760" y="3070"/>
                    <a:pt x="16082" y="101"/>
                  </a:cubicBezTo>
                  <a:cubicBezTo>
                    <a:pt x="15822" y="33"/>
                    <a:pt x="15560" y="1"/>
                    <a:pt x="15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7"/>
            <p:cNvSpPr/>
            <p:nvPr/>
          </p:nvSpPr>
          <p:spPr>
            <a:xfrm>
              <a:off x="5166975" y="2819900"/>
              <a:ext cx="994925" cy="807450"/>
            </a:xfrm>
            <a:custGeom>
              <a:rect b="b" l="l" r="r" t="t"/>
              <a:pathLst>
                <a:path extrusionOk="0" h="32298" w="39797">
                  <a:moveTo>
                    <a:pt x="15299" y="1"/>
                  </a:moveTo>
                  <a:cubicBezTo>
                    <a:pt x="14064" y="1"/>
                    <a:pt x="12897" y="737"/>
                    <a:pt x="12331" y="1895"/>
                  </a:cubicBezTo>
                  <a:cubicBezTo>
                    <a:pt x="11744" y="3135"/>
                    <a:pt x="10765" y="4733"/>
                    <a:pt x="9297" y="6332"/>
                  </a:cubicBezTo>
                  <a:cubicBezTo>
                    <a:pt x="8873" y="6854"/>
                    <a:pt x="8384" y="7376"/>
                    <a:pt x="7797" y="7865"/>
                  </a:cubicBezTo>
                  <a:cubicBezTo>
                    <a:pt x="5676" y="9757"/>
                    <a:pt x="3458" y="11062"/>
                    <a:pt x="1958" y="11845"/>
                  </a:cubicBezTo>
                  <a:cubicBezTo>
                    <a:pt x="653" y="12497"/>
                    <a:pt x="0" y="13867"/>
                    <a:pt x="164" y="15270"/>
                  </a:cubicBezTo>
                  <a:cubicBezTo>
                    <a:pt x="1305" y="24044"/>
                    <a:pt x="8155" y="30992"/>
                    <a:pt x="16865" y="32297"/>
                  </a:cubicBezTo>
                  <a:cubicBezTo>
                    <a:pt x="12918" y="29622"/>
                    <a:pt x="9950" y="25969"/>
                    <a:pt x="9950" y="19347"/>
                  </a:cubicBezTo>
                  <a:lnTo>
                    <a:pt x="9950" y="14617"/>
                  </a:lnTo>
                  <a:cubicBezTo>
                    <a:pt x="10700" y="14063"/>
                    <a:pt x="11450" y="13508"/>
                    <a:pt x="12233" y="12823"/>
                  </a:cubicBezTo>
                  <a:cubicBezTo>
                    <a:pt x="14060" y="11192"/>
                    <a:pt x="15658" y="9268"/>
                    <a:pt x="16963" y="7245"/>
                  </a:cubicBezTo>
                  <a:cubicBezTo>
                    <a:pt x="25901" y="10018"/>
                    <a:pt x="31935" y="14650"/>
                    <a:pt x="34219" y="16640"/>
                  </a:cubicBezTo>
                  <a:cubicBezTo>
                    <a:pt x="34871" y="17194"/>
                    <a:pt x="36404" y="18629"/>
                    <a:pt x="38231" y="20326"/>
                  </a:cubicBezTo>
                  <a:cubicBezTo>
                    <a:pt x="39014" y="18434"/>
                    <a:pt x="39536" y="16411"/>
                    <a:pt x="39699" y="14291"/>
                  </a:cubicBezTo>
                  <a:cubicBezTo>
                    <a:pt x="39797" y="13280"/>
                    <a:pt x="39340" y="12301"/>
                    <a:pt x="38557" y="11616"/>
                  </a:cubicBezTo>
                  <a:cubicBezTo>
                    <a:pt x="35687" y="9137"/>
                    <a:pt x="27760" y="3070"/>
                    <a:pt x="16082" y="101"/>
                  </a:cubicBezTo>
                  <a:cubicBezTo>
                    <a:pt x="15821" y="33"/>
                    <a:pt x="15559" y="1"/>
                    <a:pt x="15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7"/>
            <p:cNvSpPr/>
            <p:nvPr/>
          </p:nvSpPr>
          <p:spPr>
            <a:xfrm>
              <a:off x="6078700" y="4072575"/>
              <a:ext cx="331125" cy="721750"/>
            </a:xfrm>
            <a:custGeom>
              <a:rect b="b" l="l" r="r" t="t"/>
              <a:pathLst>
                <a:path extrusionOk="0" h="28870" w="13245">
                  <a:moveTo>
                    <a:pt x="11222" y="1"/>
                  </a:moveTo>
                  <a:lnTo>
                    <a:pt x="2480" y="7014"/>
                  </a:lnTo>
                  <a:cubicBezTo>
                    <a:pt x="914" y="8253"/>
                    <a:pt x="0" y="10178"/>
                    <a:pt x="0" y="12168"/>
                  </a:cubicBezTo>
                  <a:lnTo>
                    <a:pt x="0" y="28869"/>
                  </a:lnTo>
                  <a:lnTo>
                    <a:pt x="9917" y="28869"/>
                  </a:lnTo>
                  <a:cubicBezTo>
                    <a:pt x="11776" y="28869"/>
                    <a:pt x="13244" y="27401"/>
                    <a:pt x="13244" y="25575"/>
                  </a:cubicBezTo>
                  <a:lnTo>
                    <a:pt x="13244" y="5970"/>
                  </a:lnTo>
                  <a:cubicBezTo>
                    <a:pt x="13244" y="3785"/>
                    <a:pt x="12494" y="1697"/>
                    <a:pt x="11222" y="1"/>
                  </a:cubicBezTo>
                  <a:close/>
                </a:path>
              </a:pathLst>
            </a:custGeom>
            <a:solidFill>
              <a:srgbClr val="FC4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7"/>
            <p:cNvSpPr/>
            <p:nvPr/>
          </p:nvSpPr>
          <p:spPr>
            <a:xfrm>
              <a:off x="1439350" y="2391850"/>
              <a:ext cx="414275" cy="911750"/>
            </a:xfrm>
            <a:custGeom>
              <a:rect b="b" l="l" r="r" t="t"/>
              <a:pathLst>
                <a:path extrusionOk="0" h="36470" w="16571">
                  <a:moveTo>
                    <a:pt x="9949" y="0"/>
                  </a:moveTo>
                  <a:cubicBezTo>
                    <a:pt x="4436" y="0"/>
                    <a:pt x="0" y="4469"/>
                    <a:pt x="0" y="9949"/>
                  </a:cubicBezTo>
                  <a:lnTo>
                    <a:pt x="0" y="12265"/>
                  </a:lnTo>
                  <a:cubicBezTo>
                    <a:pt x="0" y="15136"/>
                    <a:pt x="457" y="17941"/>
                    <a:pt x="1337" y="20648"/>
                  </a:cubicBezTo>
                  <a:lnTo>
                    <a:pt x="6622" y="36469"/>
                  </a:lnTo>
                  <a:lnTo>
                    <a:pt x="16571" y="36469"/>
                  </a:lnTo>
                  <a:lnTo>
                    <a:pt x="16571" y="0"/>
                  </a:lnTo>
                  <a:close/>
                </a:path>
              </a:pathLst>
            </a:custGeom>
            <a:solidFill>
              <a:srgbClr val="26AB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7"/>
            <p:cNvSpPr/>
            <p:nvPr/>
          </p:nvSpPr>
          <p:spPr>
            <a:xfrm>
              <a:off x="1604875" y="2309475"/>
              <a:ext cx="994125" cy="994125"/>
            </a:xfrm>
            <a:custGeom>
              <a:rect b="b" l="l" r="r" t="t"/>
              <a:pathLst>
                <a:path extrusionOk="0" h="39765" w="39765">
                  <a:moveTo>
                    <a:pt x="9950" y="0"/>
                  </a:moveTo>
                  <a:cubicBezTo>
                    <a:pt x="4437" y="0"/>
                    <a:pt x="1" y="4437"/>
                    <a:pt x="1" y="9917"/>
                  </a:cubicBezTo>
                  <a:cubicBezTo>
                    <a:pt x="1" y="13603"/>
                    <a:pt x="2969" y="16571"/>
                    <a:pt x="6623" y="16571"/>
                  </a:cubicBezTo>
                  <a:lnTo>
                    <a:pt x="33143" y="39764"/>
                  </a:lnTo>
                  <a:lnTo>
                    <a:pt x="38753" y="20127"/>
                  </a:lnTo>
                  <a:cubicBezTo>
                    <a:pt x="39406" y="17746"/>
                    <a:pt x="39765" y="15299"/>
                    <a:pt x="39765" y="12853"/>
                  </a:cubicBezTo>
                  <a:lnTo>
                    <a:pt x="39765" y="6622"/>
                  </a:lnTo>
                  <a:cubicBezTo>
                    <a:pt x="39765" y="2969"/>
                    <a:pt x="36796" y="0"/>
                    <a:pt x="33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7"/>
            <p:cNvSpPr/>
            <p:nvPr/>
          </p:nvSpPr>
          <p:spPr>
            <a:xfrm>
              <a:off x="1770425" y="3551475"/>
              <a:ext cx="497475" cy="367000"/>
            </a:xfrm>
            <a:custGeom>
              <a:rect b="b" l="l" r="r" t="t"/>
              <a:pathLst>
                <a:path extrusionOk="0" h="14680" w="19899">
                  <a:moveTo>
                    <a:pt x="1" y="1"/>
                  </a:moveTo>
                  <a:lnTo>
                    <a:pt x="1" y="14679"/>
                  </a:lnTo>
                  <a:lnTo>
                    <a:pt x="19899" y="14679"/>
                  </a:lnTo>
                  <a:lnTo>
                    <a:pt x="19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7"/>
            <p:cNvSpPr/>
            <p:nvPr/>
          </p:nvSpPr>
          <p:spPr>
            <a:xfrm>
              <a:off x="1770425" y="3551475"/>
              <a:ext cx="497475" cy="201450"/>
            </a:xfrm>
            <a:custGeom>
              <a:rect b="b" l="l" r="r" t="t"/>
              <a:pathLst>
                <a:path extrusionOk="0" h="8058" w="19899">
                  <a:moveTo>
                    <a:pt x="1" y="1"/>
                  </a:moveTo>
                  <a:lnTo>
                    <a:pt x="1" y="6100"/>
                  </a:lnTo>
                  <a:cubicBezTo>
                    <a:pt x="3067" y="7340"/>
                    <a:pt x="6427" y="8058"/>
                    <a:pt x="9950" y="8058"/>
                  </a:cubicBezTo>
                  <a:cubicBezTo>
                    <a:pt x="13473" y="8058"/>
                    <a:pt x="16800" y="7340"/>
                    <a:pt x="19899" y="6100"/>
                  </a:cubicBezTo>
                  <a:lnTo>
                    <a:pt x="198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1190625" y="3752900"/>
              <a:ext cx="1657100" cy="1041425"/>
            </a:xfrm>
            <a:custGeom>
              <a:rect b="b" l="l" r="r" t="t"/>
              <a:pathLst>
                <a:path extrusionOk="0" h="41657" w="66284">
                  <a:moveTo>
                    <a:pt x="23193" y="1"/>
                  </a:moveTo>
                  <a:lnTo>
                    <a:pt x="7209" y="4567"/>
                  </a:lnTo>
                  <a:cubicBezTo>
                    <a:pt x="2936" y="5774"/>
                    <a:pt x="0" y="9689"/>
                    <a:pt x="0" y="14125"/>
                  </a:cubicBezTo>
                  <a:lnTo>
                    <a:pt x="0" y="38362"/>
                  </a:lnTo>
                  <a:cubicBezTo>
                    <a:pt x="0" y="40188"/>
                    <a:pt x="1468" y="41656"/>
                    <a:pt x="3327" y="41656"/>
                  </a:cubicBezTo>
                  <a:lnTo>
                    <a:pt x="62956" y="41656"/>
                  </a:lnTo>
                  <a:cubicBezTo>
                    <a:pt x="64783" y="41656"/>
                    <a:pt x="66284" y="40188"/>
                    <a:pt x="66284" y="38362"/>
                  </a:cubicBezTo>
                  <a:lnTo>
                    <a:pt x="66284" y="14125"/>
                  </a:lnTo>
                  <a:cubicBezTo>
                    <a:pt x="66284" y="9689"/>
                    <a:pt x="63348" y="5774"/>
                    <a:pt x="59075" y="4567"/>
                  </a:cubicBezTo>
                  <a:lnTo>
                    <a:pt x="43091" y="1"/>
                  </a:lnTo>
                  <a:lnTo>
                    <a:pt x="33142" y="6590"/>
                  </a:lnTo>
                  <a:lnTo>
                    <a:pt x="23193" y="1"/>
                  </a:lnTo>
                  <a:close/>
                </a:path>
              </a:pathLst>
            </a:custGeom>
            <a:solidFill>
              <a:srgbClr val="EFD6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1935975" y="3918450"/>
              <a:ext cx="165575" cy="875875"/>
            </a:xfrm>
            <a:custGeom>
              <a:rect b="b" l="l" r="r" t="t"/>
              <a:pathLst>
                <a:path extrusionOk="0" h="35035" w="6623">
                  <a:moveTo>
                    <a:pt x="1664" y="0"/>
                  </a:moveTo>
                  <a:lnTo>
                    <a:pt x="1" y="35034"/>
                  </a:lnTo>
                  <a:lnTo>
                    <a:pt x="6622" y="35034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7"/>
            <p:cNvSpPr/>
            <p:nvPr/>
          </p:nvSpPr>
          <p:spPr>
            <a:xfrm>
              <a:off x="1521700" y="2724475"/>
              <a:ext cx="994125" cy="910200"/>
            </a:xfrm>
            <a:custGeom>
              <a:rect b="b" l="l" r="r" t="t"/>
              <a:pathLst>
                <a:path extrusionOk="0" h="36408" w="39765">
                  <a:moveTo>
                    <a:pt x="12567" y="0"/>
                  </a:moveTo>
                  <a:cubicBezTo>
                    <a:pt x="10822" y="0"/>
                    <a:pt x="9181" y="740"/>
                    <a:pt x="7960" y="1961"/>
                  </a:cubicBezTo>
                  <a:lnTo>
                    <a:pt x="1958" y="7963"/>
                  </a:lnTo>
                  <a:cubicBezTo>
                    <a:pt x="718" y="9203"/>
                    <a:pt x="1" y="10899"/>
                    <a:pt x="1" y="12660"/>
                  </a:cubicBezTo>
                  <a:lnTo>
                    <a:pt x="1" y="16542"/>
                  </a:lnTo>
                  <a:cubicBezTo>
                    <a:pt x="1" y="27503"/>
                    <a:pt x="8906" y="36408"/>
                    <a:pt x="19899" y="36408"/>
                  </a:cubicBezTo>
                  <a:cubicBezTo>
                    <a:pt x="30892" y="36408"/>
                    <a:pt x="39764" y="27503"/>
                    <a:pt x="39764" y="16542"/>
                  </a:cubicBezTo>
                  <a:lnTo>
                    <a:pt x="39764" y="12302"/>
                  </a:lnTo>
                  <a:cubicBezTo>
                    <a:pt x="39764" y="10540"/>
                    <a:pt x="39112" y="8844"/>
                    <a:pt x="37872" y="7604"/>
                  </a:cubicBezTo>
                  <a:cubicBezTo>
                    <a:pt x="32751" y="2614"/>
                    <a:pt x="23356" y="330"/>
                    <a:pt x="12788" y="4"/>
                  </a:cubicBezTo>
                  <a:cubicBezTo>
                    <a:pt x="12714" y="1"/>
                    <a:pt x="12641" y="0"/>
                    <a:pt x="12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7"/>
            <p:cNvSpPr/>
            <p:nvPr/>
          </p:nvSpPr>
          <p:spPr>
            <a:xfrm>
              <a:off x="1521700" y="2724475"/>
              <a:ext cx="992500" cy="890625"/>
            </a:xfrm>
            <a:custGeom>
              <a:rect b="b" l="l" r="r" t="t"/>
              <a:pathLst>
                <a:path extrusionOk="0" h="35625" w="39700">
                  <a:moveTo>
                    <a:pt x="12567" y="0"/>
                  </a:moveTo>
                  <a:cubicBezTo>
                    <a:pt x="10822" y="0"/>
                    <a:pt x="9181" y="740"/>
                    <a:pt x="7960" y="1961"/>
                  </a:cubicBezTo>
                  <a:lnTo>
                    <a:pt x="1958" y="7963"/>
                  </a:lnTo>
                  <a:cubicBezTo>
                    <a:pt x="718" y="9203"/>
                    <a:pt x="1" y="10899"/>
                    <a:pt x="1" y="12660"/>
                  </a:cubicBezTo>
                  <a:lnTo>
                    <a:pt x="1" y="16542"/>
                  </a:lnTo>
                  <a:cubicBezTo>
                    <a:pt x="1" y="25611"/>
                    <a:pt x="6101" y="33244"/>
                    <a:pt x="14386" y="35625"/>
                  </a:cubicBezTo>
                  <a:cubicBezTo>
                    <a:pt x="11613" y="32200"/>
                    <a:pt x="9950" y="27894"/>
                    <a:pt x="9950" y="23164"/>
                  </a:cubicBezTo>
                  <a:lnTo>
                    <a:pt x="9950" y="13476"/>
                  </a:lnTo>
                  <a:cubicBezTo>
                    <a:pt x="9950" y="9811"/>
                    <a:pt x="12927" y="6839"/>
                    <a:pt x="16514" y="6839"/>
                  </a:cubicBezTo>
                  <a:cubicBezTo>
                    <a:pt x="16662" y="6839"/>
                    <a:pt x="16812" y="6844"/>
                    <a:pt x="16963" y="6854"/>
                  </a:cubicBezTo>
                  <a:cubicBezTo>
                    <a:pt x="23683" y="7278"/>
                    <a:pt x="33599" y="8387"/>
                    <a:pt x="39699" y="11323"/>
                  </a:cubicBezTo>
                  <a:cubicBezTo>
                    <a:pt x="39471" y="9920"/>
                    <a:pt x="38884" y="8616"/>
                    <a:pt x="37872" y="7604"/>
                  </a:cubicBezTo>
                  <a:cubicBezTo>
                    <a:pt x="32751" y="2614"/>
                    <a:pt x="23356" y="330"/>
                    <a:pt x="12788" y="4"/>
                  </a:cubicBezTo>
                  <a:cubicBezTo>
                    <a:pt x="12714" y="1"/>
                    <a:pt x="12641" y="0"/>
                    <a:pt x="12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7"/>
            <p:cNvSpPr/>
            <p:nvPr/>
          </p:nvSpPr>
          <p:spPr>
            <a:xfrm>
              <a:off x="1190625" y="3964125"/>
              <a:ext cx="331100" cy="830200"/>
            </a:xfrm>
            <a:custGeom>
              <a:rect b="b" l="l" r="r" t="t"/>
              <a:pathLst>
                <a:path extrusionOk="0" h="33208" w="13244">
                  <a:moveTo>
                    <a:pt x="1827" y="0"/>
                  </a:moveTo>
                  <a:cubicBezTo>
                    <a:pt x="685" y="1631"/>
                    <a:pt x="0" y="3588"/>
                    <a:pt x="0" y="5676"/>
                  </a:cubicBezTo>
                  <a:lnTo>
                    <a:pt x="0" y="29913"/>
                  </a:lnTo>
                  <a:cubicBezTo>
                    <a:pt x="0" y="31739"/>
                    <a:pt x="1468" y="33207"/>
                    <a:pt x="3327" y="33207"/>
                  </a:cubicBezTo>
                  <a:lnTo>
                    <a:pt x="13244" y="33207"/>
                  </a:lnTo>
                  <a:lnTo>
                    <a:pt x="13244" y="15560"/>
                  </a:lnTo>
                  <a:cubicBezTo>
                    <a:pt x="13244" y="12918"/>
                    <a:pt x="12200" y="10373"/>
                    <a:pt x="10340" y="8514"/>
                  </a:cubicBezTo>
                  <a:lnTo>
                    <a:pt x="18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7"/>
            <p:cNvSpPr/>
            <p:nvPr/>
          </p:nvSpPr>
          <p:spPr>
            <a:xfrm>
              <a:off x="1935975" y="3918450"/>
              <a:ext cx="165575" cy="165575"/>
            </a:xfrm>
            <a:custGeom>
              <a:rect b="b" l="l" r="r" t="t"/>
              <a:pathLst>
                <a:path extrusionOk="0" h="6623" w="6623">
                  <a:moveTo>
                    <a:pt x="1" y="0"/>
                  </a:moveTo>
                  <a:lnTo>
                    <a:pt x="1" y="4959"/>
                  </a:lnTo>
                  <a:cubicBezTo>
                    <a:pt x="1" y="5905"/>
                    <a:pt x="751" y="6622"/>
                    <a:pt x="1664" y="6622"/>
                  </a:cubicBezTo>
                  <a:lnTo>
                    <a:pt x="4991" y="6622"/>
                  </a:lnTo>
                  <a:cubicBezTo>
                    <a:pt x="5905" y="6622"/>
                    <a:pt x="6622" y="5905"/>
                    <a:pt x="6622" y="4959"/>
                  </a:cubicBezTo>
                  <a:lnTo>
                    <a:pt x="6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7"/>
            <p:cNvSpPr/>
            <p:nvPr/>
          </p:nvSpPr>
          <p:spPr>
            <a:xfrm>
              <a:off x="1679100" y="3687175"/>
              <a:ext cx="340075" cy="348000"/>
            </a:xfrm>
            <a:custGeom>
              <a:rect b="b" l="l" r="r" t="t"/>
              <a:pathLst>
                <a:path extrusionOk="0" h="13920" w="13603">
                  <a:moveTo>
                    <a:pt x="3148" y="0"/>
                  </a:moveTo>
                  <a:cubicBezTo>
                    <a:pt x="2715" y="0"/>
                    <a:pt x="2287" y="211"/>
                    <a:pt x="2023" y="607"/>
                  </a:cubicBezTo>
                  <a:lnTo>
                    <a:pt x="0" y="3673"/>
                  </a:lnTo>
                  <a:lnTo>
                    <a:pt x="5024" y="12905"/>
                  </a:lnTo>
                  <a:cubicBezTo>
                    <a:pt x="5392" y="13560"/>
                    <a:pt x="6081" y="13919"/>
                    <a:pt x="6785" y="13919"/>
                  </a:cubicBezTo>
                  <a:cubicBezTo>
                    <a:pt x="7204" y="13919"/>
                    <a:pt x="7627" y="13792"/>
                    <a:pt x="7992" y="13525"/>
                  </a:cubicBezTo>
                  <a:lnTo>
                    <a:pt x="13603" y="9219"/>
                  </a:lnTo>
                  <a:lnTo>
                    <a:pt x="4045" y="346"/>
                  </a:lnTo>
                  <a:cubicBezTo>
                    <a:pt x="3784" y="112"/>
                    <a:pt x="3464" y="0"/>
                    <a:pt x="3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7"/>
            <p:cNvSpPr/>
            <p:nvPr/>
          </p:nvSpPr>
          <p:spPr>
            <a:xfrm>
              <a:off x="2019150" y="3687175"/>
              <a:ext cx="340100" cy="348000"/>
            </a:xfrm>
            <a:custGeom>
              <a:rect b="b" l="l" r="r" t="t"/>
              <a:pathLst>
                <a:path extrusionOk="0" h="13920" w="13604">
                  <a:moveTo>
                    <a:pt x="10455" y="0"/>
                  </a:moveTo>
                  <a:cubicBezTo>
                    <a:pt x="10139" y="0"/>
                    <a:pt x="9820" y="112"/>
                    <a:pt x="9558" y="346"/>
                  </a:cubicBezTo>
                  <a:lnTo>
                    <a:pt x="1" y="9219"/>
                  </a:lnTo>
                  <a:lnTo>
                    <a:pt x="5611" y="13525"/>
                  </a:lnTo>
                  <a:cubicBezTo>
                    <a:pt x="5976" y="13792"/>
                    <a:pt x="6400" y="13919"/>
                    <a:pt x="6818" y="13919"/>
                  </a:cubicBezTo>
                  <a:cubicBezTo>
                    <a:pt x="7522" y="13919"/>
                    <a:pt x="8212" y="13560"/>
                    <a:pt x="8580" y="12905"/>
                  </a:cubicBezTo>
                  <a:lnTo>
                    <a:pt x="13603" y="3673"/>
                  </a:lnTo>
                  <a:lnTo>
                    <a:pt x="11581" y="607"/>
                  </a:lnTo>
                  <a:cubicBezTo>
                    <a:pt x="11317" y="211"/>
                    <a:pt x="10889" y="0"/>
                    <a:pt x="10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7"/>
            <p:cNvSpPr/>
            <p:nvPr/>
          </p:nvSpPr>
          <p:spPr>
            <a:xfrm>
              <a:off x="2603050" y="901100"/>
              <a:ext cx="2476700" cy="2899125"/>
            </a:xfrm>
            <a:custGeom>
              <a:rect b="b" l="l" r="r" t="t"/>
              <a:pathLst>
                <a:path extrusionOk="0" h="115965" w="99068">
                  <a:moveTo>
                    <a:pt x="49550" y="1"/>
                  </a:moveTo>
                  <a:cubicBezTo>
                    <a:pt x="25738" y="1"/>
                    <a:pt x="8417" y="16441"/>
                    <a:pt x="6459" y="43059"/>
                  </a:cubicBezTo>
                  <a:cubicBezTo>
                    <a:pt x="4045" y="75810"/>
                    <a:pt x="1273" y="94240"/>
                    <a:pt x="262" y="100372"/>
                  </a:cubicBezTo>
                  <a:cubicBezTo>
                    <a:pt x="1" y="101808"/>
                    <a:pt x="718" y="103210"/>
                    <a:pt x="2023" y="103863"/>
                  </a:cubicBezTo>
                  <a:cubicBezTo>
                    <a:pt x="8384" y="107092"/>
                    <a:pt x="27858" y="115965"/>
                    <a:pt x="49550" y="115965"/>
                  </a:cubicBezTo>
                  <a:cubicBezTo>
                    <a:pt x="71210" y="115965"/>
                    <a:pt x="90684" y="107092"/>
                    <a:pt x="97045" y="103863"/>
                  </a:cubicBezTo>
                  <a:cubicBezTo>
                    <a:pt x="98349" y="103210"/>
                    <a:pt x="99067" y="101808"/>
                    <a:pt x="98839" y="100372"/>
                  </a:cubicBezTo>
                  <a:cubicBezTo>
                    <a:pt x="97795" y="94240"/>
                    <a:pt x="95055" y="75810"/>
                    <a:pt x="92608" y="43059"/>
                  </a:cubicBezTo>
                  <a:cubicBezTo>
                    <a:pt x="90651" y="16441"/>
                    <a:pt x="73330" y="1"/>
                    <a:pt x="49550" y="1"/>
                  </a:cubicBezTo>
                  <a:close/>
                </a:path>
              </a:pathLst>
            </a:custGeom>
            <a:solidFill>
              <a:srgbClr val="C94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7"/>
            <p:cNvSpPr/>
            <p:nvPr/>
          </p:nvSpPr>
          <p:spPr>
            <a:xfrm>
              <a:off x="3186125" y="901100"/>
              <a:ext cx="1893625" cy="2899375"/>
            </a:xfrm>
            <a:custGeom>
              <a:rect b="b" l="l" r="r" t="t"/>
              <a:pathLst>
                <a:path extrusionOk="0" h="115975" w="75745">
                  <a:moveTo>
                    <a:pt x="26227" y="1"/>
                  </a:moveTo>
                  <a:cubicBezTo>
                    <a:pt x="24564" y="1"/>
                    <a:pt x="22933" y="66"/>
                    <a:pt x="21302" y="229"/>
                  </a:cubicBezTo>
                  <a:cubicBezTo>
                    <a:pt x="2806" y="2089"/>
                    <a:pt x="1" y="28217"/>
                    <a:pt x="17811" y="33665"/>
                  </a:cubicBezTo>
                  <a:cubicBezTo>
                    <a:pt x="18105" y="33763"/>
                    <a:pt x="18268" y="33795"/>
                    <a:pt x="18268" y="33795"/>
                  </a:cubicBezTo>
                  <a:lnTo>
                    <a:pt x="24890" y="115932"/>
                  </a:lnTo>
                  <a:cubicBezTo>
                    <a:pt x="24890" y="115965"/>
                    <a:pt x="24890" y="115965"/>
                    <a:pt x="24890" y="115965"/>
                  </a:cubicBezTo>
                  <a:cubicBezTo>
                    <a:pt x="25315" y="115971"/>
                    <a:pt x="25739" y="115975"/>
                    <a:pt x="26162" y="115975"/>
                  </a:cubicBezTo>
                  <a:cubicBezTo>
                    <a:pt x="47869" y="115975"/>
                    <a:pt x="67355" y="107094"/>
                    <a:pt x="73722" y="103863"/>
                  </a:cubicBezTo>
                  <a:cubicBezTo>
                    <a:pt x="75026" y="103210"/>
                    <a:pt x="75744" y="101808"/>
                    <a:pt x="75516" y="100372"/>
                  </a:cubicBezTo>
                  <a:cubicBezTo>
                    <a:pt x="74472" y="94240"/>
                    <a:pt x="71732" y="75810"/>
                    <a:pt x="69285" y="43059"/>
                  </a:cubicBezTo>
                  <a:cubicBezTo>
                    <a:pt x="67328" y="16441"/>
                    <a:pt x="50007" y="1"/>
                    <a:pt x="26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7"/>
            <p:cNvSpPr/>
            <p:nvPr/>
          </p:nvSpPr>
          <p:spPr>
            <a:xfrm>
              <a:off x="2433425" y="3138025"/>
              <a:ext cx="2816750" cy="1656300"/>
            </a:xfrm>
            <a:custGeom>
              <a:rect b="b" l="l" r="r" t="t"/>
              <a:pathLst>
                <a:path extrusionOk="0" h="66252" w="112670">
                  <a:moveTo>
                    <a:pt x="39764" y="0"/>
                  </a:moveTo>
                  <a:lnTo>
                    <a:pt x="39764" y="14549"/>
                  </a:lnTo>
                  <a:cubicBezTo>
                    <a:pt x="39764" y="17191"/>
                    <a:pt x="38199" y="19572"/>
                    <a:pt x="35817" y="20616"/>
                  </a:cubicBezTo>
                  <a:lnTo>
                    <a:pt x="7895" y="32946"/>
                  </a:lnTo>
                  <a:cubicBezTo>
                    <a:pt x="3100" y="35067"/>
                    <a:pt x="1" y="39829"/>
                    <a:pt x="1" y="45081"/>
                  </a:cubicBezTo>
                  <a:lnTo>
                    <a:pt x="1" y="62957"/>
                  </a:lnTo>
                  <a:cubicBezTo>
                    <a:pt x="1" y="64783"/>
                    <a:pt x="1469" y="66251"/>
                    <a:pt x="3295" y="66251"/>
                  </a:cubicBezTo>
                  <a:lnTo>
                    <a:pt x="109342" y="66251"/>
                  </a:lnTo>
                  <a:cubicBezTo>
                    <a:pt x="111169" y="66251"/>
                    <a:pt x="112670" y="64783"/>
                    <a:pt x="112670" y="62957"/>
                  </a:cubicBezTo>
                  <a:lnTo>
                    <a:pt x="112670" y="45081"/>
                  </a:lnTo>
                  <a:cubicBezTo>
                    <a:pt x="112670" y="39829"/>
                    <a:pt x="109571" y="35067"/>
                    <a:pt x="104776" y="32946"/>
                  </a:cubicBezTo>
                  <a:lnTo>
                    <a:pt x="76853" y="20616"/>
                  </a:lnTo>
                  <a:cubicBezTo>
                    <a:pt x="74439" y="19572"/>
                    <a:pt x="72906" y="17191"/>
                    <a:pt x="72906" y="14549"/>
                  </a:cubicBezTo>
                  <a:lnTo>
                    <a:pt x="72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7"/>
            <p:cNvSpPr/>
            <p:nvPr/>
          </p:nvSpPr>
          <p:spPr>
            <a:xfrm>
              <a:off x="2433425" y="3734150"/>
              <a:ext cx="2816750" cy="1060175"/>
            </a:xfrm>
            <a:custGeom>
              <a:rect b="b" l="l" r="r" t="t"/>
              <a:pathLst>
                <a:path extrusionOk="0" h="42407" w="112670">
                  <a:moveTo>
                    <a:pt x="28478" y="0"/>
                  </a:moveTo>
                  <a:lnTo>
                    <a:pt x="7895" y="9101"/>
                  </a:lnTo>
                  <a:cubicBezTo>
                    <a:pt x="3100" y="11222"/>
                    <a:pt x="1" y="15984"/>
                    <a:pt x="1" y="21236"/>
                  </a:cubicBezTo>
                  <a:lnTo>
                    <a:pt x="1" y="39112"/>
                  </a:lnTo>
                  <a:cubicBezTo>
                    <a:pt x="1" y="40938"/>
                    <a:pt x="1469" y="42406"/>
                    <a:pt x="3295" y="42406"/>
                  </a:cubicBezTo>
                  <a:lnTo>
                    <a:pt x="109342" y="42406"/>
                  </a:lnTo>
                  <a:cubicBezTo>
                    <a:pt x="111169" y="42406"/>
                    <a:pt x="112670" y="40938"/>
                    <a:pt x="112670" y="39112"/>
                  </a:cubicBezTo>
                  <a:lnTo>
                    <a:pt x="112670" y="21236"/>
                  </a:lnTo>
                  <a:cubicBezTo>
                    <a:pt x="112670" y="15984"/>
                    <a:pt x="109571" y="11222"/>
                    <a:pt x="104776" y="9101"/>
                  </a:cubicBezTo>
                  <a:lnTo>
                    <a:pt x="84160" y="0"/>
                  </a:lnTo>
                  <a:cubicBezTo>
                    <a:pt x="79887" y="11222"/>
                    <a:pt x="69057" y="19213"/>
                    <a:pt x="56335" y="19213"/>
                  </a:cubicBezTo>
                  <a:cubicBezTo>
                    <a:pt x="43613" y="19213"/>
                    <a:pt x="32751" y="11222"/>
                    <a:pt x="2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7"/>
            <p:cNvSpPr/>
            <p:nvPr/>
          </p:nvSpPr>
          <p:spPr>
            <a:xfrm>
              <a:off x="3427525" y="3138025"/>
              <a:ext cx="828575" cy="331100"/>
            </a:xfrm>
            <a:custGeom>
              <a:rect b="b" l="l" r="r" t="t"/>
              <a:pathLst>
                <a:path extrusionOk="0" h="13244" w="33143">
                  <a:moveTo>
                    <a:pt x="0" y="0"/>
                  </a:moveTo>
                  <a:lnTo>
                    <a:pt x="0" y="9590"/>
                  </a:lnTo>
                  <a:cubicBezTo>
                    <a:pt x="5056" y="11906"/>
                    <a:pt x="10634" y="13244"/>
                    <a:pt x="16571" y="13244"/>
                  </a:cubicBezTo>
                  <a:cubicBezTo>
                    <a:pt x="22475" y="13244"/>
                    <a:pt x="28086" y="11906"/>
                    <a:pt x="33142" y="9590"/>
                  </a:cubicBezTo>
                  <a:lnTo>
                    <a:pt x="331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3013250" y="1744100"/>
              <a:ext cx="1657100" cy="1559625"/>
            </a:xfrm>
            <a:custGeom>
              <a:rect b="b" l="l" r="r" t="t"/>
              <a:pathLst>
                <a:path extrusionOk="0" h="62385" w="66284">
                  <a:moveTo>
                    <a:pt x="24175" y="0"/>
                  </a:moveTo>
                  <a:cubicBezTo>
                    <a:pt x="21687" y="0"/>
                    <a:pt x="19324" y="1359"/>
                    <a:pt x="18202" y="3631"/>
                  </a:cubicBezTo>
                  <a:cubicBezTo>
                    <a:pt x="16115" y="7904"/>
                    <a:pt x="11646" y="14787"/>
                    <a:pt x="2773" y="20821"/>
                  </a:cubicBezTo>
                  <a:cubicBezTo>
                    <a:pt x="1012" y="22028"/>
                    <a:pt x="0" y="24083"/>
                    <a:pt x="0" y="26204"/>
                  </a:cubicBezTo>
                  <a:lnTo>
                    <a:pt x="0" y="28096"/>
                  </a:lnTo>
                  <a:cubicBezTo>
                    <a:pt x="0" y="45743"/>
                    <a:pt x="13309" y="61172"/>
                    <a:pt x="30924" y="62314"/>
                  </a:cubicBezTo>
                  <a:cubicBezTo>
                    <a:pt x="31659" y="62361"/>
                    <a:pt x="32388" y="62384"/>
                    <a:pt x="33113" y="62384"/>
                  </a:cubicBezTo>
                  <a:cubicBezTo>
                    <a:pt x="51433" y="62384"/>
                    <a:pt x="66284" y="47531"/>
                    <a:pt x="66284" y="29237"/>
                  </a:cubicBezTo>
                  <a:lnTo>
                    <a:pt x="66284" y="23431"/>
                  </a:lnTo>
                  <a:cubicBezTo>
                    <a:pt x="66284" y="20560"/>
                    <a:pt x="65077" y="17853"/>
                    <a:pt x="62924" y="15994"/>
                  </a:cubicBezTo>
                  <a:cubicBezTo>
                    <a:pt x="57607" y="11362"/>
                    <a:pt x="45668" y="3174"/>
                    <a:pt x="25183" y="75"/>
                  </a:cubicBezTo>
                  <a:cubicBezTo>
                    <a:pt x="24846" y="25"/>
                    <a:pt x="24509" y="0"/>
                    <a:pt x="24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3013250" y="1744100"/>
              <a:ext cx="1619600" cy="1552150"/>
            </a:xfrm>
            <a:custGeom>
              <a:rect b="b" l="l" r="r" t="t"/>
              <a:pathLst>
                <a:path extrusionOk="0" h="62086" w="64784">
                  <a:moveTo>
                    <a:pt x="24174" y="0"/>
                  </a:moveTo>
                  <a:cubicBezTo>
                    <a:pt x="21686" y="0"/>
                    <a:pt x="19323" y="1356"/>
                    <a:pt x="18202" y="3598"/>
                  </a:cubicBezTo>
                  <a:cubicBezTo>
                    <a:pt x="17713" y="4642"/>
                    <a:pt x="17028" y="5849"/>
                    <a:pt x="16212" y="7154"/>
                  </a:cubicBezTo>
                  <a:cubicBezTo>
                    <a:pt x="13668" y="11199"/>
                    <a:pt x="9525" y="16222"/>
                    <a:pt x="2806" y="20789"/>
                  </a:cubicBezTo>
                  <a:cubicBezTo>
                    <a:pt x="1044" y="22028"/>
                    <a:pt x="0" y="24051"/>
                    <a:pt x="0" y="26204"/>
                  </a:cubicBezTo>
                  <a:lnTo>
                    <a:pt x="0" y="28096"/>
                  </a:lnTo>
                  <a:cubicBezTo>
                    <a:pt x="0" y="45123"/>
                    <a:pt x="12429" y="60030"/>
                    <a:pt x="29130" y="62085"/>
                  </a:cubicBezTo>
                  <a:cubicBezTo>
                    <a:pt x="23421" y="56149"/>
                    <a:pt x="19866" y="48059"/>
                    <a:pt x="19866" y="39186"/>
                  </a:cubicBezTo>
                  <a:lnTo>
                    <a:pt x="19866" y="18342"/>
                  </a:lnTo>
                  <a:cubicBezTo>
                    <a:pt x="19866" y="14917"/>
                    <a:pt x="22443" y="12079"/>
                    <a:pt x="25835" y="11753"/>
                  </a:cubicBezTo>
                  <a:cubicBezTo>
                    <a:pt x="27858" y="11546"/>
                    <a:pt x="30337" y="11387"/>
                    <a:pt x="33170" y="11387"/>
                  </a:cubicBezTo>
                  <a:cubicBezTo>
                    <a:pt x="41486" y="11387"/>
                    <a:pt x="52862" y="12754"/>
                    <a:pt x="64783" y="18277"/>
                  </a:cubicBezTo>
                  <a:cubicBezTo>
                    <a:pt x="64294" y="17429"/>
                    <a:pt x="63674" y="16646"/>
                    <a:pt x="62924" y="15994"/>
                  </a:cubicBezTo>
                  <a:cubicBezTo>
                    <a:pt x="57607" y="11362"/>
                    <a:pt x="45668" y="3174"/>
                    <a:pt x="25183" y="75"/>
                  </a:cubicBezTo>
                  <a:cubicBezTo>
                    <a:pt x="24846" y="25"/>
                    <a:pt x="24509" y="0"/>
                    <a:pt x="24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433425" y="4007350"/>
              <a:ext cx="579850" cy="786975"/>
            </a:xfrm>
            <a:custGeom>
              <a:rect b="b" l="l" r="r" t="t"/>
              <a:pathLst>
                <a:path extrusionOk="0" h="31479" w="23194">
                  <a:moveTo>
                    <a:pt x="4959" y="0"/>
                  </a:moveTo>
                  <a:cubicBezTo>
                    <a:pt x="1860" y="2479"/>
                    <a:pt x="1" y="6230"/>
                    <a:pt x="1" y="10308"/>
                  </a:cubicBezTo>
                  <a:lnTo>
                    <a:pt x="1" y="28184"/>
                  </a:lnTo>
                  <a:cubicBezTo>
                    <a:pt x="1" y="30010"/>
                    <a:pt x="1469" y="31478"/>
                    <a:pt x="3295" y="31478"/>
                  </a:cubicBezTo>
                  <a:lnTo>
                    <a:pt x="23193" y="31478"/>
                  </a:lnTo>
                  <a:lnTo>
                    <a:pt x="23193" y="22345"/>
                  </a:lnTo>
                  <a:cubicBezTo>
                    <a:pt x="23193" y="19702"/>
                    <a:pt x="22150" y="17191"/>
                    <a:pt x="20290" y="15331"/>
                  </a:cubicBezTo>
                  <a:lnTo>
                    <a:pt x="4959" y="0"/>
                  </a:lnTo>
                  <a:close/>
                </a:path>
              </a:pathLst>
            </a:custGeom>
            <a:solidFill>
              <a:srgbClr val="26AB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4670325" y="4007350"/>
              <a:ext cx="579850" cy="786975"/>
            </a:xfrm>
            <a:custGeom>
              <a:rect b="b" l="l" r="r" t="t"/>
              <a:pathLst>
                <a:path extrusionOk="0" h="31479" w="23194">
                  <a:moveTo>
                    <a:pt x="18235" y="0"/>
                  </a:moveTo>
                  <a:lnTo>
                    <a:pt x="2904" y="15331"/>
                  </a:lnTo>
                  <a:cubicBezTo>
                    <a:pt x="1045" y="17191"/>
                    <a:pt x="1" y="19702"/>
                    <a:pt x="1" y="22345"/>
                  </a:cubicBezTo>
                  <a:lnTo>
                    <a:pt x="1" y="31478"/>
                  </a:lnTo>
                  <a:lnTo>
                    <a:pt x="19866" y="31478"/>
                  </a:lnTo>
                  <a:cubicBezTo>
                    <a:pt x="21693" y="31478"/>
                    <a:pt x="23194" y="30010"/>
                    <a:pt x="23194" y="28184"/>
                  </a:cubicBezTo>
                  <a:lnTo>
                    <a:pt x="23194" y="10308"/>
                  </a:lnTo>
                  <a:cubicBezTo>
                    <a:pt x="23194" y="6230"/>
                    <a:pt x="21302" y="2479"/>
                    <a:pt x="18235" y="0"/>
                  </a:cubicBezTo>
                  <a:close/>
                </a:path>
              </a:pathLst>
            </a:custGeom>
            <a:solidFill>
              <a:srgbClr val="26AB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4" name="Google Shape;594;p27"/>
          <p:cNvSpPr txBox="1"/>
          <p:nvPr/>
        </p:nvSpPr>
        <p:spPr>
          <a:xfrm>
            <a:off x="3426571" y="3797521"/>
            <a:ext cx="705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rPr>
              <a:t>9</a:t>
            </a:r>
            <a:r>
              <a:rPr lang="es">
                <a:solidFill>
                  <a:schemeClr val="lt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rPr>
              <a:t>5%</a:t>
            </a:r>
            <a:endParaRPr>
              <a:solidFill>
                <a:schemeClr val="lt1"/>
              </a:solidFill>
              <a:latin typeface="Saira Condensed ExtraBold"/>
              <a:ea typeface="Saira Condensed ExtraBold"/>
              <a:cs typeface="Saira Condensed ExtraBold"/>
              <a:sym typeface="Saira Condensed ExtraBold"/>
            </a:endParaRPr>
          </a:p>
        </p:txBody>
      </p:sp>
      <p:sp>
        <p:nvSpPr>
          <p:cNvPr id="595" name="Google Shape;595;p27"/>
          <p:cNvSpPr txBox="1"/>
          <p:nvPr/>
        </p:nvSpPr>
        <p:spPr>
          <a:xfrm>
            <a:off x="4937146" y="3375680"/>
            <a:ext cx="705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rPr>
              <a:t>65%</a:t>
            </a:r>
            <a:endParaRPr>
              <a:solidFill>
                <a:schemeClr val="lt1"/>
              </a:solidFill>
              <a:latin typeface="Saira Condensed ExtraBold"/>
              <a:ea typeface="Saira Condensed ExtraBold"/>
              <a:cs typeface="Saira Condensed ExtraBold"/>
              <a:sym typeface="Saira Condensed ExtraBold"/>
            </a:endParaRPr>
          </a:p>
        </p:txBody>
      </p:sp>
      <p:sp>
        <p:nvSpPr>
          <p:cNvPr id="596" name="Google Shape;596;p27"/>
          <p:cNvSpPr txBox="1"/>
          <p:nvPr/>
        </p:nvSpPr>
        <p:spPr>
          <a:xfrm>
            <a:off x="2997696" y="2856500"/>
            <a:ext cx="705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rPr>
              <a:t>5%</a:t>
            </a:r>
            <a:endParaRPr>
              <a:solidFill>
                <a:schemeClr val="lt1"/>
              </a:solidFill>
              <a:latin typeface="Saira Condensed ExtraBold"/>
              <a:ea typeface="Saira Condensed ExtraBold"/>
              <a:cs typeface="Saira Condensed ExtraBold"/>
              <a:sym typeface="Saira Condensed ExtraBold"/>
            </a:endParaRPr>
          </a:p>
        </p:txBody>
      </p:sp>
      <p:sp>
        <p:nvSpPr>
          <p:cNvPr id="597" name="Google Shape;597;p27"/>
          <p:cNvSpPr txBox="1"/>
          <p:nvPr/>
        </p:nvSpPr>
        <p:spPr>
          <a:xfrm>
            <a:off x="5403706" y="3026716"/>
            <a:ext cx="705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rPr>
              <a:t>45%</a:t>
            </a:r>
            <a:endParaRPr>
              <a:solidFill>
                <a:schemeClr val="lt1"/>
              </a:solidFill>
              <a:latin typeface="Saira Condensed ExtraBold"/>
              <a:ea typeface="Saira Condensed ExtraBold"/>
              <a:cs typeface="Saira Condensed ExtraBold"/>
              <a:sym typeface="Saira Condensed ExtraBold"/>
            </a:endParaRPr>
          </a:p>
        </p:txBody>
      </p:sp>
      <p:sp>
        <p:nvSpPr>
          <p:cNvPr id="598" name="Google Shape;598;p27"/>
          <p:cNvSpPr txBox="1"/>
          <p:nvPr/>
        </p:nvSpPr>
        <p:spPr>
          <a:xfrm>
            <a:off x="7354685" y="2823716"/>
            <a:ext cx="705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rPr>
              <a:t>5%</a:t>
            </a:r>
            <a:endParaRPr>
              <a:solidFill>
                <a:schemeClr val="lt1"/>
              </a:solidFill>
              <a:latin typeface="Saira Condensed ExtraBold"/>
              <a:ea typeface="Saira Condensed ExtraBold"/>
              <a:cs typeface="Saira Condensed ExtraBold"/>
              <a:sym typeface="Saira Condensed ExtraBold"/>
            </a:endParaRPr>
          </a:p>
        </p:txBody>
      </p:sp>
      <p:grpSp>
        <p:nvGrpSpPr>
          <p:cNvPr id="599" name="Google Shape;599;p27"/>
          <p:cNvGrpSpPr/>
          <p:nvPr/>
        </p:nvGrpSpPr>
        <p:grpSpPr>
          <a:xfrm>
            <a:off x="1388288" y="2721363"/>
            <a:ext cx="442825" cy="586525"/>
            <a:chOff x="5015250" y="3728475"/>
            <a:chExt cx="442825" cy="586525"/>
          </a:xfrm>
        </p:grpSpPr>
        <p:sp>
          <p:nvSpPr>
            <p:cNvPr id="600" name="Google Shape;600;p27"/>
            <p:cNvSpPr/>
            <p:nvPr/>
          </p:nvSpPr>
          <p:spPr>
            <a:xfrm>
              <a:off x="5137575" y="3728475"/>
              <a:ext cx="195875" cy="50150"/>
            </a:xfrm>
            <a:custGeom>
              <a:rect b="b" l="l" r="r" t="t"/>
              <a:pathLst>
                <a:path extrusionOk="0" h="2006" w="7835">
                  <a:moveTo>
                    <a:pt x="562" y="0"/>
                  </a:moveTo>
                  <a:cubicBezTo>
                    <a:pt x="250" y="0"/>
                    <a:pt x="1" y="255"/>
                    <a:pt x="1" y="565"/>
                  </a:cubicBezTo>
                  <a:lnTo>
                    <a:pt x="1" y="1437"/>
                  </a:lnTo>
                  <a:cubicBezTo>
                    <a:pt x="1" y="1749"/>
                    <a:pt x="254" y="2005"/>
                    <a:pt x="569" y="2005"/>
                  </a:cubicBezTo>
                  <a:lnTo>
                    <a:pt x="7266" y="2005"/>
                  </a:lnTo>
                  <a:cubicBezTo>
                    <a:pt x="7581" y="2005"/>
                    <a:pt x="7834" y="1753"/>
                    <a:pt x="7834" y="1437"/>
                  </a:cubicBezTo>
                  <a:lnTo>
                    <a:pt x="7834" y="569"/>
                  </a:lnTo>
                  <a:cubicBezTo>
                    <a:pt x="7834" y="253"/>
                    <a:pt x="7581" y="0"/>
                    <a:pt x="7266" y="0"/>
                  </a:cubicBezTo>
                  <a:lnTo>
                    <a:pt x="569" y="0"/>
                  </a:lnTo>
                  <a:cubicBezTo>
                    <a:pt x="567" y="0"/>
                    <a:pt x="565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5278250" y="3728475"/>
              <a:ext cx="55200" cy="50150"/>
            </a:xfrm>
            <a:custGeom>
              <a:rect b="b" l="l" r="r" t="t"/>
              <a:pathLst>
                <a:path extrusionOk="0" h="2006" w="2208">
                  <a:moveTo>
                    <a:pt x="1" y="0"/>
                  </a:moveTo>
                  <a:cubicBezTo>
                    <a:pt x="323" y="0"/>
                    <a:pt x="587" y="261"/>
                    <a:pt x="587" y="583"/>
                  </a:cubicBezTo>
                  <a:lnTo>
                    <a:pt x="587" y="1419"/>
                  </a:lnTo>
                  <a:cubicBezTo>
                    <a:pt x="587" y="1742"/>
                    <a:pt x="323" y="2005"/>
                    <a:pt x="1" y="2005"/>
                  </a:cubicBezTo>
                  <a:lnTo>
                    <a:pt x="1621" y="2005"/>
                  </a:lnTo>
                  <a:cubicBezTo>
                    <a:pt x="1947" y="2005"/>
                    <a:pt x="2207" y="1742"/>
                    <a:pt x="2207" y="1419"/>
                  </a:cubicBezTo>
                  <a:lnTo>
                    <a:pt x="2207" y="587"/>
                  </a:lnTo>
                  <a:cubicBezTo>
                    <a:pt x="2207" y="261"/>
                    <a:pt x="1947" y="0"/>
                    <a:pt x="1621" y="0"/>
                  </a:cubicBezTo>
                  <a:close/>
                </a:path>
              </a:pathLst>
            </a:custGeom>
            <a:solidFill>
              <a:srgbClr val="AFAD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7"/>
            <p:cNvSpPr/>
            <p:nvPr/>
          </p:nvSpPr>
          <p:spPr>
            <a:xfrm>
              <a:off x="5017525" y="3778600"/>
              <a:ext cx="427350" cy="536300"/>
            </a:xfrm>
            <a:custGeom>
              <a:rect b="b" l="l" r="r" t="t"/>
              <a:pathLst>
                <a:path extrusionOk="0" h="21452" w="17094">
                  <a:moveTo>
                    <a:pt x="6240" y="0"/>
                  </a:moveTo>
                  <a:lnTo>
                    <a:pt x="6240" y="6250"/>
                  </a:lnTo>
                  <a:cubicBezTo>
                    <a:pt x="6240" y="6628"/>
                    <a:pt x="6009" y="6969"/>
                    <a:pt x="5657" y="7108"/>
                  </a:cubicBezTo>
                  <a:cubicBezTo>
                    <a:pt x="3065" y="8134"/>
                    <a:pt x="1159" y="10389"/>
                    <a:pt x="580" y="13116"/>
                  </a:cubicBezTo>
                  <a:cubicBezTo>
                    <a:pt x="1" y="15843"/>
                    <a:pt x="826" y="18680"/>
                    <a:pt x="2776" y="20671"/>
                  </a:cubicBezTo>
                  <a:cubicBezTo>
                    <a:pt x="3267" y="21169"/>
                    <a:pt x="3938" y="21452"/>
                    <a:pt x="4642" y="21452"/>
                  </a:cubicBezTo>
                  <a:lnTo>
                    <a:pt x="12798" y="21452"/>
                  </a:lnTo>
                  <a:cubicBezTo>
                    <a:pt x="13501" y="21452"/>
                    <a:pt x="14176" y="21169"/>
                    <a:pt x="14667" y="20664"/>
                  </a:cubicBezTo>
                  <a:cubicBezTo>
                    <a:pt x="16236" y="19065"/>
                    <a:pt x="17094" y="16899"/>
                    <a:pt x="17039" y="14659"/>
                  </a:cubicBezTo>
                  <a:cubicBezTo>
                    <a:pt x="16965" y="11228"/>
                    <a:pt x="14795" y="8314"/>
                    <a:pt x="11782" y="7112"/>
                  </a:cubicBezTo>
                  <a:cubicBezTo>
                    <a:pt x="11430" y="6972"/>
                    <a:pt x="11199" y="6635"/>
                    <a:pt x="11196" y="6258"/>
                  </a:cubicBezTo>
                  <a:lnTo>
                    <a:pt x="111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7"/>
            <p:cNvSpPr/>
            <p:nvPr/>
          </p:nvSpPr>
          <p:spPr>
            <a:xfrm>
              <a:off x="5173500" y="3778600"/>
              <a:ext cx="271375" cy="533100"/>
            </a:xfrm>
            <a:custGeom>
              <a:rect b="b" l="l" r="r" t="t"/>
              <a:pathLst>
                <a:path extrusionOk="0" h="21324" w="10855">
                  <a:moveTo>
                    <a:pt x="1" y="0"/>
                  </a:moveTo>
                  <a:lnTo>
                    <a:pt x="1" y="840"/>
                  </a:lnTo>
                  <a:lnTo>
                    <a:pt x="2556" y="840"/>
                  </a:lnTo>
                  <a:cubicBezTo>
                    <a:pt x="2558" y="840"/>
                    <a:pt x="2560" y="840"/>
                    <a:pt x="2562" y="840"/>
                  </a:cubicBezTo>
                  <a:cubicBezTo>
                    <a:pt x="3208" y="840"/>
                    <a:pt x="3732" y="1366"/>
                    <a:pt x="3732" y="2013"/>
                  </a:cubicBezTo>
                  <a:lnTo>
                    <a:pt x="3732" y="7093"/>
                  </a:lnTo>
                  <a:cubicBezTo>
                    <a:pt x="3732" y="7471"/>
                    <a:pt x="3963" y="7812"/>
                    <a:pt x="4315" y="7951"/>
                  </a:cubicBezTo>
                  <a:cubicBezTo>
                    <a:pt x="7328" y="9150"/>
                    <a:pt x="9498" y="12064"/>
                    <a:pt x="9575" y="15495"/>
                  </a:cubicBezTo>
                  <a:cubicBezTo>
                    <a:pt x="9627" y="17650"/>
                    <a:pt x="8835" y="19740"/>
                    <a:pt x="7376" y="21323"/>
                  </a:cubicBezTo>
                  <a:cubicBezTo>
                    <a:pt x="7776" y="21191"/>
                    <a:pt x="8135" y="20968"/>
                    <a:pt x="8432" y="20667"/>
                  </a:cubicBezTo>
                  <a:cubicBezTo>
                    <a:pt x="10001" y="19065"/>
                    <a:pt x="10855" y="16899"/>
                    <a:pt x="10800" y="14659"/>
                  </a:cubicBezTo>
                  <a:cubicBezTo>
                    <a:pt x="10726" y="11228"/>
                    <a:pt x="8556" y="8314"/>
                    <a:pt x="5543" y="7112"/>
                  </a:cubicBezTo>
                  <a:cubicBezTo>
                    <a:pt x="5191" y="6972"/>
                    <a:pt x="4960" y="6635"/>
                    <a:pt x="4957" y="6258"/>
                  </a:cubicBezTo>
                  <a:lnTo>
                    <a:pt x="49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>
              <a:off x="5015250" y="4067725"/>
              <a:ext cx="442825" cy="247275"/>
            </a:xfrm>
            <a:custGeom>
              <a:rect b="b" l="l" r="r" t="t"/>
              <a:pathLst>
                <a:path extrusionOk="0" h="9891" w="17713">
                  <a:moveTo>
                    <a:pt x="4894" y="0"/>
                  </a:moveTo>
                  <a:cubicBezTo>
                    <a:pt x="2519" y="0"/>
                    <a:pt x="792" y="1052"/>
                    <a:pt x="792" y="1052"/>
                  </a:cubicBezTo>
                  <a:cubicBezTo>
                    <a:pt x="0" y="3915"/>
                    <a:pt x="788" y="6983"/>
                    <a:pt x="2867" y="9106"/>
                  </a:cubicBezTo>
                  <a:cubicBezTo>
                    <a:pt x="3358" y="9608"/>
                    <a:pt x="4032" y="9890"/>
                    <a:pt x="4733" y="9890"/>
                  </a:cubicBezTo>
                  <a:lnTo>
                    <a:pt x="12889" y="9890"/>
                  </a:lnTo>
                  <a:cubicBezTo>
                    <a:pt x="13592" y="9890"/>
                    <a:pt x="14271" y="9604"/>
                    <a:pt x="14762" y="9102"/>
                  </a:cubicBezTo>
                  <a:cubicBezTo>
                    <a:pt x="16976" y="6837"/>
                    <a:pt x="17713" y="3512"/>
                    <a:pt x="16664" y="528"/>
                  </a:cubicBezTo>
                  <a:lnTo>
                    <a:pt x="16664" y="528"/>
                  </a:lnTo>
                  <a:cubicBezTo>
                    <a:pt x="16664" y="528"/>
                    <a:pt x="14791" y="1986"/>
                    <a:pt x="12227" y="1986"/>
                  </a:cubicBezTo>
                  <a:cubicBezTo>
                    <a:pt x="11176" y="1986"/>
                    <a:pt x="10010" y="1742"/>
                    <a:pt x="8809" y="1052"/>
                  </a:cubicBezTo>
                  <a:cubicBezTo>
                    <a:pt x="7432" y="263"/>
                    <a:pt x="6082" y="0"/>
                    <a:pt x="48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>
              <a:off x="5357800" y="4080825"/>
              <a:ext cx="87075" cy="230775"/>
            </a:xfrm>
            <a:custGeom>
              <a:rect b="b" l="l" r="r" t="t"/>
              <a:pathLst>
                <a:path extrusionOk="0" h="9231" w="3483">
                  <a:moveTo>
                    <a:pt x="2962" y="1"/>
                  </a:moveTo>
                  <a:cubicBezTo>
                    <a:pt x="2962" y="1"/>
                    <a:pt x="2489" y="367"/>
                    <a:pt x="1698" y="734"/>
                  </a:cubicBezTo>
                  <a:cubicBezTo>
                    <a:pt x="2768" y="3659"/>
                    <a:pt x="2112" y="6940"/>
                    <a:pt x="0" y="9231"/>
                  </a:cubicBezTo>
                  <a:cubicBezTo>
                    <a:pt x="48" y="9216"/>
                    <a:pt x="96" y="9198"/>
                    <a:pt x="143" y="9179"/>
                  </a:cubicBezTo>
                  <a:lnTo>
                    <a:pt x="151" y="9179"/>
                  </a:lnTo>
                  <a:cubicBezTo>
                    <a:pt x="294" y="9121"/>
                    <a:pt x="433" y="9051"/>
                    <a:pt x="561" y="8970"/>
                  </a:cubicBezTo>
                  <a:lnTo>
                    <a:pt x="572" y="8963"/>
                  </a:lnTo>
                  <a:cubicBezTo>
                    <a:pt x="609" y="8941"/>
                    <a:pt x="646" y="8915"/>
                    <a:pt x="682" y="8890"/>
                  </a:cubicBezTo>
                  <a:lnTo>
                    <a:pt x="715" y="8868"/>
                  </a:lnTo>
                  <a:cubicBezTo>
                    <a:pt x="745" y="8846"/>
                    <a:pt x="770" y="8827"/>
                    <a:pt x="799" y="8802"/>
                  </a:cubicBezTo>
                  <a:lnTo>
                    <a:pt x="836" y="8776"/>
                  </a:lnTo>
                  <a:cubicBezTo>
                    <a:pt x="865" y="8754"/>
                    <a:pt x="891" y="8728"/>
                    <a:pt x="917" y="8706"/>
                  </a:cubicBezTo>
                  <a:lnTo>
                    <a:pt x="950" y="8677"/>
                  </a:lnTo>
                  <a:cubicBezTo>
                    <a:pt x="986" y="8644"/>
                    <a:pt x="1019" y="8611"/>
                    <a:pt x="1056" y="8575"/>
                  </a:cubicBezTo>
                  <a:cubicBezTo>
                    <a:pt x="2625" y="6976"/>
                    <a:pt x="3483" y="4810"/>
                    <a:pt x="3428" y="2570"/>
                  </a:cubicBezTo>
                  <a:cubicBezTo>
                    <a:pt x="3428" y="2515"/>
                    <a:pt x="3428" y="2460"/>
                    <a:pt x="3424" y="2405"/>
                  </a:cubicBezTo>
                  <a:cubicBezTo>
                    <a:pt x="3424" y="2387"/>
                    <a:pt x="3424" y="2372"/>
                    <a:pt x="3420" y="2354"/>
                  </a:cubicBezTo>
                  <a:cubicBezTo>
                    <a:pt x="3420" y="2317"/>
                    <a:pt x="3417" y="2277"/>
                    <a:pt x="3417" y="2240"/>
                  </a:cubicBezTo>
                  <a:lnTo>
                    <a:pt x="3409" y="2185"/>
                  </a:lnTo>
                  <a:cubicBezTo>
                    <a:pt x="3409" y="2149"/>
                    <a:pt x="3406" y="2112"/>
                    <a:pt x="3402" y="2075"/>
                  </a:cubicBezTo>
                  <a:cubicBezTo>
                    <a:pt x="3402" y="2057"/>
                    <a:pt x="3398" y="2039"/>
                    <a:pt x="3398" y="2017"/>
                  </a:cubicBezTo>
                  <a:lnTo>
                    <a:pt x="3387" y="1914"/>
                  </a:lnTo>
                  <a:cubicBezTo>
                    <a:pt x="3387" y="1896"/>
                    <a:pt x="3384" y="1877"/>
                    <a:pt x="3384" y="1855"/>
                  </a:cubicBezTo>
                  <a:cubicBezTo>
                    <a:pt x="3380" y="1822"/>
                    <a:pt x="3376" y="1786"/>
                    <a:pt x="3369" y="1753"/>
                  </a:cubicBezTo>
                  <a:lnTo>
                    <a:pt x="3362" y="1698"/>
                  </a:lnTo>
                  <a:cubicBezTo>
                    <a:pt x="3358" y="1661"/>
                    <a:pt x="3354" y="1625"/>
                    <a:pt x="3347" y="1592"/>
                  </a:cubicBezTo>
                  <a:cubicBezTo>
                    <a:pt x="3347" y="1573"/>
                    <a:pt x="3343" y="1555"/>
                    <a:pt x="3340" y="1537"/>
                  </a:cubicBezTo>
                  <a:cubicBezTo>
                    <a:pt x="3336" y="1500"/>
                    <a:pt x="3332" y="1467"/>
                    <a:pt x="3325" y="1430"/>
                  </a:cubicBezTo>
                  <a:lnTo>
                    <a:pt x="3318" y="1379"/>
                  </a:lnTo>
                  <a:cubicBezTo>
                    <a:pt x="3310" y="1342"/>
                    <a:pt x="3303" y="1306"/>
                    <a:pt x="3296" y="1269"/>
                  </a:cubicBezTo>
                  <a:cubicBezTo>
                    <a:pt x="3296" y="1254"/>
                    <a:pt x="3292" y="1240"/>
                    <a:pt x="3288" y="1221"/>
                  </a:cubicBezTo>
                  <a:lnTo>
                    <a:pt x="3266" y="1108"/>
                  </a:lnTo>
                  <a:cubicBezTo>
                    <a:pt x="3263" y="1093"/>
                    <a:pt x="3259" y="1082"/>
                    <a:pt x="3259" y="1067"/>
                  </a:cubicBezTo>
                  <a:cubicBezTo>
                    <a:pt x="3248" y="1027"/>
                    <a:pt x="3241" y="987"/>
                    <a:pt x="3233" y="950"/>
                  </a:cubicBezTo>
                  <a:cubicBezTo>
                    <a:pt x="3230" y="935"/>
                    <a:pt x="3226" y="924"/>
                    <a:pt x="3222" y="913"/>
                  </a:cubicBezTo>
                  <a:cubicBezTo>
                    <a:pt x="3215" y="873"/>
                    <a:pt x="3204" y="829"/>
                    <a:pt x="3197" y="789"/>
                  </a:cubicBezTo>
                  <a:cubicBezTo>
                    <a:pt x="3193" y="778"/>
                    <a:pt x="3189" y="770"/>
                    <a:pt x="3189" y="759"/>
                  </a:cubicBezTo>
                  <a:cubicBezTo>
                    <a:pt x="3178" y="715"/>
                    <a:pt x="3167" y="675"/>
                    <a:pt x="3156" y="631"/>
                  </a:cubicBezTo>
                  <a:cubicBezTo>
                    <a:pt x="3153" y="624"/>
                    <a:pt x="3149" y="613"/>
                    <a:pt x="3149" y="605"/>
                  </a:cubicBezTo>
                  <a:cubicBezTo>
                    <a:pt x="3138" y="558"/>
                    <a:pt x="3123" y="518"/>
                    <a:pt x="3112" y="474"/>
                  </a:cubicBezTo>
                  <a:cubicBezTo>
                    <a:pt x="3109" y="466"/>
                    <a:pt x="3109" y="459"/>
                    <a:pt x="3105" y="452"/>
                  </a:cubicBezTo>
                  <a:cubicBezTo>
                    <a:pt x="3094" y="408"/>
                    <a:pt x="3080" y="360"/>
                    <a:pt x="3065" y="316"/>
                  </a:cubicBezTo>
                  <a:cubicBezTo>
                    <a:pt x="3065" y="309"/>
                    <a:pt x="3061" y="305"/>
                    <a:pt x="3061" y="298"/>
                  </a:cubicBezTo>
                  <a:cubicBezTo>
                    <a:pt x="3047" y="254"/>
                    <a:pt x="3032" y="206"/>
                    <a:pt x="3014" y="158"/>
                  </a:cubicBezTo>
                  <a:lnTo>
                    <a:pt x="3014" y="151"/>
                  </a:lnTo>
                  <a:cubicBezTo>
                    <a:pt x="2995" y="100"/>
                    <a:pt x="2977" y="48"/>
                    <a:pt x="2962" y="1"/>
                  </a:cubicBezTo>
                  <a:close/>
                </a:path>
              </a:pathLst>
            </a:custGeom>
            <a:solidFill>
              <a:srgbClr val="C94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>
              <a:off x="5360825" y="4145150"/>
              <a:ext cx="31350" cy="26900"/>
            </a:xfrm>
            <a:custGeom>
              <a:rect b="b" l="l" r="r" t="t"/>
              <a:pathLst>
                <a:path extrusionOk="0" h="1076" w="1254">
                  <a:moveTo>
                    <a:pt x="719" y="1"/>
                  </a:moveTo>
                  <a:cubicBezTo>
                    <a:pt x="242" y="1"/>
                    <a:pt x="0" y="580"/>
                    <a:pt x="341" y="917"/>
                  </a:cubicBezTo>
                  <a:cubicBezTo>
                    <a:pt x="450" y="1026"/>
                    <a:pt x="584" y="1075"/>
                    <a:pt x="716" y="1075"/>
                  </a:cubicBezTo>
                  <a:cubicBezTo>
                    <a:pt x="990" y="1075"/>
                    <a:pt x="1254" y="861"/>
                    <a:pt x="1254" y="536"/>
                  </a:cubicBezTo>
                  <a:cubicBezTo>
                    <a:pt x="1254" y="243"/>
                    <a:pt x="1016" y="1"/>
                    <a:pt x="719" y="1"/>
                  </a:cubicBez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>
              <a:off x="5295575" y="4243775"/>
              <a:ext cx="27425" cy="23475"/>
            </a:xfrm>
            <a:custGeom>
              <a:rect b="b" l="l" r="r" t="t"/>
              <a:pathLst>
                <a:path extrusionOk="0" h="939" w="1097">
                  <a:moveTo>
                    <a:pt x="627" y="0"/>
                  </a:moveTo>
                  <a:cubicBezTo>
                    <a:pt x="209" y="0"/>
                    <a:pt x="0" y="506"/>
                    <a:pt x="297" y="799"/>
                  </a:cubicBezTo>
                  <a:cubicBezTo>
                    <a:pt x="392" y="896"/>
                    <a:pt x="510" y="939"/>
                    <a:pt x="625" y="939"/>
                  </a:cubicBezTo>
                  <a:cubicBezTo>
                    <a:pt x="866" y="939"/>
                    <a:pt x="1096" y="752"/>
                    <a:pt x="1096" y="469"/>
                  </a:cubicBezTo>
                  <a:cubicBezTo>
                    <a:pt x="1096" y="209"/>
                    <a:pt x="884" y="0"/>
                    <a:pt x="627" y="0"/>
                  </a:cubicBez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>
              <a:off x="5105775" y="4128850"/>
              <a:ext cx="27425" cy="23425"/>
            </a:xfrm>
            <a:custGeom>
              <a:rect b="b" l="l" r="r" t="t"/>
              <a:pathLst>
                <a:path extrusionOk="0" h="937" w="1097">
                  <a:moveTo>
                    <a:pt x="628" y="0"/>
                  </a:moveTo>
                  <a:cubicBezTo>
                    <a:pt x="210" y="0"/>
                    <a:pt x="1" y="506"/>
                    <a:pt x="298" y="800"/>
                  </a:cubicBezTo>
                  <a:cubicBezTo>
                    <a:pt x="392" y="894"/>
                    <a:pt x="509" y="937"/>
                    <a:pt x="624" y="937"/>
                  </a:cubicBezTo>
                  <a:cubicBezTo>
                    <a:pt x="865" y="937"/>
                    <a:pt x="1097" y="750"/>
                    <a:pt x="1097" y="470"/>
                  </a:cubicBezTo>
                  <a:cubicBezTo>
                    <a:pt x="1097" y="209"/>
                    <a:pt x="888" y="0"/>
                    <a:pt x="628" y="0"/>
                  </a:cubicBez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>
              <a:off x="5144275" y="4243775"/>
              <a:ext cx="27325" cy="23475"/>
            </a:xfrm>
            <a:custGeom>
              <a:rect b="b" l="l" r="r" t="t"/>
              <a:pathLst>
                <a:path extrusionOk="0" h="939" w="1093">
                  <a:moveTo>
                    <a:pt x="627" y="0"/>
                  </a:moveTo>
                  <a:cubicBezTo>
                    <a:pt x="209" y="0"/>
                    <a:pt x="0" y="506"/>
                    <a:pt x="294" y="799"/>
                  </a:cubicBezTo>
                  <a:cubicBezTo>
                    <a:pt x="390" y="896"/>
                    <a:pt x="508" y="939"/>
                    <a:pt x="623" y="939"/>
                  </a:cubicBezTo>
                  <a:cubicBezTo>
                    <a:pt x="864" y="939"/>
                    <a:pt x="1093" y="752"/>
                    <a:pt x="1093" y="469"/>
                  </a:cubicBezTo>
                  <a:cubicBezTo>
                    <a:pt x="1093" y="209"/>
                    <a:pt x="884" y="0"/>
                    <a:pt x="627" y="0"/>
                  </a:cubicBez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>
              <a:off x="5211900" y="4153500"/>
              <a:ext cx="33100" cy="28275"/>
            </a:xfrm>
            <a:custGeom>
              <a:rect b="b" l="l" r="r" t="t"/>
              <a:pathLst>
                <a:path extrusionOk="0" h="1131" w="1324">
                  <a:moveTo>
                    <a:pt x="756" y="0"/>
                  </a:moveTo>
                  <a:cubicBezTo>
                    <a:pt x="254" y="0"/>
                    <a:pt x="1" y="609"/>
                    <a:pt x="356" y="965"/>
                  </a:cubicBezTo>
                  <a:cubicBezTo>
                    <a:pt x="471" y="1079"/>
                    <a:pt x="613" y="1131"/>
                    <a:pt x="752" y="1131"/>
                  </a:cubicBezTo>
                  <a:cubicBezTo>
                    <a:pt x="1043" y="1131"/>
                    <a:pt x="1324" y="905"/>
                    <a:pt x="1324" y="565"/>
                  </a:cubicBezTo>
                  <a:cubicBezTo>
                    <a:pt x="1324" y="253"/>
                    <a:pt x="1067" y="0"/>
                    <a:pt x="756" y="0"/>
                  </a:cubicBez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1" name="Google Shape;611;p27"/>
          <p:cNvSpPr txBox="1"/>
          <p:nvPr/>
        </p:nvSpPr>
        <p:spPr>
          <a:xfrm>
            <a:off x="906679" y="3430275"/>
            <a:ext cx="14097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Mercury is the closest planet to the Sun and the smallest one </a:t>
            </a:r>
            <a:endParaRPr sz="1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28"/>
          <p:cNvGrpSpPr/>
          <p:nvPr/>
        </p:nvGrpSpPr>
        <p:grpSpPr>
          <a:xfrm>
            <a:off x="2391400" y="929098"/>
            <a:ext cx="2851215" cy="3182045"/>
            <a:chOff x="2162800" y="798152"/>
            <a:chExt cx="2851215" cy="3182045"/>
          </a:xfrm>
        </p:grpSpPr>
        <p:cxnSp>
          <p:nvCxnSpPr>
            <p:cNvPr id="617" name="Google Shape;617;p28"/>
            <p:cNvCxnSpPr/>
            <p:nvPr/>
          </p:nvCxnSpPr>
          <p:spPr>
            <a:xfrm rot="10800000">
              <a:off x="2162800" y="3974825"/>
              <a:ext cx="5469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28"/>
            <p:cNvCxnSpPr/>
            <p:nvPr/>
          </p:nvCxnSpPr>
          <p:spPr>
            <a:xfrm rot="10800000">
              <a:off x="2256300" y="803725"/>
              <a:ext cx="5469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619" name="Google Shape;619;p28"/>
            <p:cNvGrpSpPr/>
            <p:nvPr/>
          </p:nvGrpSpPr>
          <p:grpSpPr>
            <a:xfrm>
              <a:off x="2214767" y="798152"/>
              <a:ext cx="2799247" cy="3182045"/>
              <a:chOff x="1507875" y="238125"/>
              <a:chExt cx="4597975" cy="5226750"/>
            </a:xfrm>
          </p:grpSpPr>
          <p:sp>
            <p:nvSpPr>
              <p:cNvPr id="620" name="Google Shape;620;p28"/>
              <p:cNvSpPr/>
              <p:nvPr/>
            </p:nvSpPr>
            <p:spPr>
              <a:xfrm>
                <a:off x="1507875" y="1974350"/>
                <a:ext cx="3766000" cy="1754275"/>
              </a:xfrm>
              <a:custGeom>
                <a:rect b="b" l="l" r="r" t="t"/>
                <a:pathLst>
                  <a:path extrusionOk="0" h="70171" w="150640">
                    <a:moveTo>
                      <a:pt x="33267" y="1"/>
                    </a:moveTo>
                    <a:cubicBezTo>
                      <a:pt x="14896" y="1"/>
                      <a:pt x="0" y="14897"/>
                      <a:pt x="0" y="33268"/>
                    </a:cubicBezTo>
                    <a:lnTo>
                      <a:pt x="0" y="36892"/>
                    </a:lnTo>
                    <a:cubicBezTo>
                      <a:pt x="0" y="55275"/>
                      <a:pt x="14896" y="70171"/>
                      <a:pt x="33267" y="70171"/>
                    </a:cubicBezTo>
                    <a:lnTo>
                      <a:pt x="33267" y="69451"/>
                    </a:lnTo>
                    <a:cubicBezTo>
                      <a:pt x="15319" y="69451"/>
                      <a:pt x="720" y="54852"/>
                      <a:pt x="720" y="36892"/>
                    </a:cubicBezTo>
                    <a:lnTo>
                      <a:pt x="720" y="33268"/>
                    </a:lnTo>
                    <a:cubicBezTo>
                      <a:pt x="720" y="15320"/>
                      <a:pt x="15319" y="721"/>
                      <a:pt x="33267" y="721"/>
                    </a:cubicBezTo>
                    <a:lnTo>
                      <a:pt x="150640" y="721"/>
                    </a:lnTo>
                    <a:lnTo>
                      <a:pt x="150640" y="1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28"/>
              <p:cNvSpPr/>
              <p:nvPr/>
            </p:nvSpPr>
            <p:spPr>
              <a:xfrm>
                <a:off x="2339550" y="238125"/>
                <a:ext cx="3766300" cy="1754275"/>
              </a:xfrm>
              <a:custGeom>
                <a:rect b="b" l="l" r="r" t="t"/>
                <a:pathLst>
                  <a:path extrusionOk="0" h="70171" w="150652">
                    <a:moveTo>
                      <a:pt x="0" y="0"/>
                    </a:moveTo>
                    <a:lnTo>
                      <a:pt x="0" y="720"/>
                    </a:lnTo>
                    <a:lnTo>
                      <a:pt x="117373" y="720"/>
                    </a:lnTo>
                    <a:cubicBezTo>
                      <a:pt x="135333" y="720"/>
                      <a:pt x="149931" y="15319"/>
                      <a:pt x="149931" y="33267"/>
                    </a:cubicBezTo>
                    <a:lnTo>
                      <a:pt x="149931" y="36891"/>
                    </a:lnTo>
                    <a:cubicBezTo>
                      <a:pt x="149931" y="54840"/>
                      <a:pt x="135333" y="69450"/>
                      <a:pt x="117373" y="69450"/>
                    </a:cubicBezTo>
                    <a:lnTo>
                      <a:pt x="117373" y="70170"/>
                    </a:lnTo>
                    <a:cubicBezTo>
                      <a:pt x="135756" y="70170"/>
                      <a:pt x="150652" y="55274"/>
                      <a:pt x="150652" y="36891"/>
                    </a:cubicBezTo>
                    <a:lnTo>
                      <a:pt x="150652" y="33267"/>
                    </a:lnTo>
                    <a:cubicBezTo>
                      <a:pt x="150652" y="14896"/>
                      <a:pt x="135756" y="0"/>
                      <a:pt x="1173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28"/>
              <p:cNvSpPr/>
              <p:nvPr/>
            </p:nvSpPr>
            <p:spPr>
              <a:xfrm>
                <a:off x="2322400" y="3710600"/>
                <a:ext cx="3783450" cy="1754275"/>
              </a:xfrm>
              <a:custGeom>
                <a:rect b="b" l="l" r="r" t="t"/>
                <a:pathLst>
                  <a:path extrusionOk="0" h="70171" w="151338">
                    <a:moveTo>
                      <a:pt x="686" y="1"/>
                    </a:moveTo>
                    <a:lnTo>
                      <a:pt x="686" y="721"/>
                    </a:lnTo>
                    <a:lnTo>
                      <a:pt x="118059" y="721"/>
                    </a:lnTo>
                    <a:cubicBezTo>
                      <a:pt x="136019" y="721"/>
                      <a:pt x="150617" y="15320"/>
                      <a:pt x="150617" y="33268"/>
                    </a:cubicBezTo>
                    <a:lnTo>
                      <a:pt x="150617" y="36892"/>
                    </a:lnTo>
                    <a:cubicBezTo>
                      <a:pt x="150617" y="54852"/>
                      <a:pt x="136019" y="69451"/>
                      <a:pt x="118059" y="69451"/>
                    </a:cubicBezTo>
                    <a:lnTo>
                      <a:pt x="686" y="69451"/>
                    </a:lnTo>
                    <a:cubicBezTo>
                      <a:pt x="469" y="69451"/>
                      <a:pt x="240" y="69439"/>
                      <a:pt x="12" y="69439"/>
                    </a:cubicBezTo>
                    <a:lnTo>
                      <a:pt x="0" y="70159"/>
                    </a:lnTo>
                    <a:cubicBezTo>
                      <a:pt x="229" y="70171"/>
                      <a:pt x="458" y="70171"/>
                      <a:pt x="686" y="70171"/>
                    </a:cubicBezTo>
                    <a:lnTo>
                      <a:pt x="118059" y="70171"/>
                    </a:lnTo>
                    <a:cubicBezTo>
                      <a:pt x="136442" y="70171"/>
                      <a:pt x="151338" y="55275"/>
                      <a:pt x="151338" y="36892"/>
                    </a:cubicBezTo>
                    <a:lnTo>
                      <a:pt x="151338" y="33268"/>
                    </a:lnTo>
                    <a:cubicBezTo>
                      <a:pt x="151338" y="14897"/>
                      <a:pt x="136442" y="1"/>
                      <a:pt x="1180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23" name="Google Shape;623;p28"/>
          <p:cNvSpPr/>
          <p:nvPr/>
        </p:nvSpPr>
        <p:spPr>
          <a:xfrm>
            <a:off x="2364925" y="858311"/>
            <a:ext cx="152700" cy="1527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28"/>
          <p:cNvSpPr txBox="1"/>
          <p:nvPr/>
        </p:nvSpPr>
        <p:spPr>
          <a:xfrm>
            <a:off x="831070" y="935121"/>
            <a:ext cx="11958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>
                <a:latin typeface="Lato Light"/>
                <a:ea typeface="Lato Light"/>
                <a:cs typeface="Lato Light"/>
                <a:sym typeface="Lato Light"/>
              </a:rPr>
              <a:t>Venus has a beautiful name, but it’s terribly hot</a:t>
            </a:r>
            <a:endParaRPr sz="10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25" name="Google Shape;625;p28"/>
          <p:cNvSpPr txBox="1"/>
          <p:nvPr>
            <p:ph idx="4294967295" type="ctrTitle"/>
          </p:nvPr>
        </p:nvSpPr>
        <p:spPr>
          <a:xfrm>
            <a:off x="955251" y="740399"/>
            <a:ext cx="10716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RESEARCH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626" name="Google Shape;626;p28"/>
          <p:cNvSpPr txBox="1"/>
          <p:nvPr>
            <p:ph idx="4294967295" type="ctrTitle"/>
          </p:nvPr>
        </p:nvSpPr>
        <p:spPr>
          <a:xfrm>
            <a:off x="5641981" y="1296949"/>
            <a:ext cx="10716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PRECLINICAL</a:t>
            </a:r>
            <a:endParaRPr sz="1200"/>
          </a:p>
        </p:txBody>
      </p:sp>
      <p:sp>
        <p:nvSpPr>
          <p:cNvPr id="627" name="Google Shape;627;p28"/>
          <p:cNvSpPr txBox="1"/>
          <p:nvPr>
            <p:ph type="ctrTitle"/>
          </p:nvPr>
        </p:nvSpPr>
        <p:spPr>
          <a:xfrm>
            <a:off x="6406612" y="2103909"/>
            <a:ext cx="19398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TRIAL TIMELINE</a:t>
            </a:r>
            <a:endParaRPr/>
          </a:p>
        </p:txBody>
      </p:sp>
      <p:sp>
        <p:nvSpPr>
          <p:cNvPr id="628" name="Google Shape;628;p28"/>
          <p:cNvSpPr txBox="1"/>
          <p:nvPr/>
        </p:nvSpPr>
        <p:spPr>
          <a:xfrm>
            <a:off x="831070" y="2514159"/>
            <a:ext cx="11958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>
                <a:latin typeface="Lato Light"/>
                <a:ea typeface="Lato Light"/>
                <a:cs typeface="Lato Light"/>
                <a:sym typeface="Lato Light"/>
              </a:rPr>
              <a:t>Mercury is the smallest planet in our Solar System</a:t>
            </a:r>
            <a:endParaRPr sz="10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29" name="Google Shape;629;p28"/>
          <p:cNvSpPr txBox="1"/>
          <p:nvPr>
            <p:ph idx="4294967295" type="ctrTitle"/>
          </p:nvPr>
        </p:nvSpPr>
        <p:spPr>
          <a:xfrm>
            <a:off x="796200" y="2319429"/>
            <a:ext cx="12306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EXPERIMENTATION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630" name="Google Shape;630;p28"/>
          <p:cNvSpPr/>
          <p:nvPr/>
        </p:nvSpPr>
        <p:spPr>
          <a:xfrm>
            <a:off x="2364925" y="4016381"/>
            <a:ext cx="152700" cy="1527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28"/>
          <p:cNvSpPr txBox="1"/>
          <p:nvPr/>
        </p:nvSpPr>
        <p:spPr>
          <a:xfrm>
            <a:off x="720000" y="4093196"/>
            <a:ext cx="13068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>
                <a:latin typeface="Lato Light"/>
                <a:ea typeface="Lato Light"/>
                <a:cs typeface="Lato Light"/>
                <a:sym typeface="Lato Light"/>
              </a:rPr>
              <a:t>Neptune is the farthest planet from the Sun</a:t>
            </a:r>
            <a:endParaRPr sz="10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32" name="Google Shape;632;p28"/>
          <p:cNvSpPr txBox="1"/>
          <p:nvPr>
            <p:ph idx="4294967295" type="ctrTitle"/>
          </p:nvPr>
        </p:nvSpPr>
        <p:spPr>
          <a:xfrm>
            <a:off x="955251" y="3898469"/>
            <a:ext cx="10716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CONCLUSIONS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633" name="Google Shape;633;p28"/>
          <p:cNvSpPr txBox="1"/>
          <p:nvPr>
            <p:ph idx="4294967295" type="ctrTitle"/>
          </p:nvPr>
        </p:nvSpPr>
        <p:spPr>
          <a:xfrm>
            <a:off x="796200" y="2063479"/>
            <a:ext cx="12306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03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634" name="Google Shape;634;p28"/>
          <p:cNvSpPr txBox="1"/>
          <p:nvPr>
            <p:ph idx="4294967295" type="ctrTitle"/>
          </p:nvPr>
        </p:nvSpPr>
        <p:spPr>
          <a:xfrm>
            <a:off x="806718" y="478504"/>
            <a:ext cx="12306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2"/>
                </a:solidFill>
              </a:rPr>
              <a:t>01</a:t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635" name="Google Shape;635;p28"/>
          <p:cNvSpPr txBox="1"/>
          <p:nvPr>
            <p:ph idx="4294967295" type="ctrTitle"/>
          </p:nvPr>
        </p:nvSpPr>
        <p:spPr>
          <a:xfrm>
            <a:off x="796200" y="3648454"/>
            <a:ext cx="12306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3"/>
                </a:solidFill>
              </a:rPr>
              <a:t>05</a:t>
            </a:r>
            <a:endParaRPr sz="1800">
              <a:solidFill>
                <a:schemeClr val="accent3"/>
              </a:solidFill>
            </a:endParaRPr>
          </a:p>
        </p:txBody>
      </p:sp>
      <p:sp>
        <p:nvSpPr>
          <p:cNvPr id="636" name="Google Shape;636;p28"/>
          <p:cNvSpPr/>
          <p:nvPr/>
        </p:nvSpPr>
        <p:spPr>
          <a:xfrm>
            <a:off x="5158836" y="1409511"/>
            <a:ext cx="152700" cy="1527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28"/>
          <p:cNvSpPr txBox="1"/>
          <p:nvPr/>
        </p:nvSpPr>
        <p:spPr>
          <a:xfrm>
            <a:off x="5641983" y="1491671"/>
            <a:ext cx="12243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>
                <a:latin typeface="Lato Light"/>
                <a:ea typeface="Lato Light"/>
                <a:cs typeface="Lato Light"/>
                <a:sym typeface="Lato Light"/>
              </a:rPr>
              <a:t>Despite being red, Mars is a cold place, not hot</a:t>
            </a:r>
            <a:endParaRPr sz="10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38" name="Google Shape;638;p28"/>
          <p:cNvSpPr/>
          <p:nvPr/>
        </p:nvSpPr>
        <p:spPr>
          <a:xfrm>
            <a:off x="5152199" y="3542096"/>
            <a:ext cx="152700" cy="1527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28"/>
          <p:cNvSpPr txBox="1"/>
          <p:nvPr/>
        </p:nvSpPr>
        <p:spPr>
          <a:xfrm>
            <a:off x="5635621" y="3630346"/>
            <a:ext cx="12243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>
                <a:latin typeface="Lato Light"/>
                <a:ea typeface="Lato Light"/>
                <a:cs typeface="Lato Light"/>
                <a:sym typeface="Lato Light"/>
              </a:rPr>
              <a:t>Jupiter is the biggest planet in our Solar System</a:t>
            </a:r>
            <a:endParaRPr sz="10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40" name="Google Shape;640;p28"/>
          <p:cNvSpPr txBox="1"/>
          <p:nvPr>
            <p:ph idx="4294967295" type="ctrTitle"/>
          </p:nvPr>
        </p:nvSpPr>
        <p:spPr>
          <a:xfrm>
            <a:off x="5635616" y="3435601"/>
            <a:ext cx="10716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RESULTS</a:t>
            </a:r>
            <a:endParaRPr sz="1200"/>
          </a:p>
        </p:txBody>
      </p:sp>
      <p:sp>
        <p:nvSpPr>
          <p:cNvPr id="641" name="Google Shape;641;p28"/>
          <p:cNvSpPr txBox="1"/>
          <p:nvPr>
            <p:ph idx="4294967295" type="ctrTitle"/>
          </p:nvPr>
        </p:nvSpPr>
        <p:spPr>
          <a:xfrm>
            <a:off x="5632777" y="1028574"/>
            <a:ext cx="10716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3"/>
                </a:solidFill>
              </a:rPr>
              <a:t>02</a:t>
            </a:r>
            <a:endParaRPr sz="1800">
              <a:solidFill>
                <a:schemeClr val="accent3"/>
              </a:solidFill>
            </a:endParaRPr>
          </a:p>
        </p:txBody>
      </p:sp>
      <p:sp>
        <p:nvSpPr>
          <p:cNvPr id="642" name="Google Shape;642;p28"/>
          <p:cNvSpPr txBox="1"/>
          <p:nvPr>
            <p:ph idx="4294967295" type="ctrTitle"/>
          </p:nvPr>
        </p:nvSpPr>
        <p:spPr>
          <a:xfrm>
            <a:off x="5632777" y="3175799"/>
            <a:ext cx="10716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2"/>
                </a:solidFill>
              </a:rPr>
              <a:t>04</a:t>
            </a:r>
            <a:endParaRPr sz="1800">
              <a:solidFill>
                <a:schemeClr val="accent2"/>
              </a:solidFill>
            </a:endParaRPr>
          </a:p>
        </p:txBody>
      </p:sp>
      <p:grpSp>
        <p:nvGrpSpPr>
          <p:cNvPr id="643" name="Google Shape;643;p28"/>
          <p:cNvGrpSpPr/>
          <p:nvPr/>
        </p:nvGrpSpPr>
        <p:grpSpPr>
          <a:xfrm>
            <a:off x="4983605" y="1265915"/>
            <a:ext cx="489896" cy="489896"/>
            <a:chOff x="1190625" y="238125"/>
            <a:chExt cx="5228350" cy="5228350"/>
          </a:xfrm>
        </p:grpSpPr>
        <p:sp>
          <p:nvSpPr>
            <p:cNvPr id="644" name="Google Shape;644;p28"/>
            <p:cNvSpPr/>
            <p:nvPr/>
          </p:nvSpPr>
          <p:spPr>
            <a:xfrm>
              <a:off x="1190625" y="5168050"/>
              <a:ext cx="5228350" cy="298425"/>
            </a:xfrm>
            <a:custGeom>
              <a:rect b="b" l="l" r="r" t="t"/>
              <a:pathLst>
                <a:path extrusionOk="0" h="11937" w="209134">
                  <a:moveTo>
                    <a:pt x="3064" y="1"/>
                  </a:moveTo>
                  <a:cubicBezTo>
                    <a:pt x="1372" y="1"/>
                    <a:pt x="0" y="1373"/>
                    <a:pt x="0" y="3089"/>
                  </a:cubicBezTo>
                  <a:lnTo>
                    <a:pt x="0" y="8873"/>
                  </a:lnTo>
                  <a:cubicBezTo>
                    <a:pt x="0" y="10564"/>
                    <a:pt x="1372" y="11936"/>
                    <a:pt x="3064" y="11936"/>
                  </a:cubicBezTo>
                  <a:lnTo>
                    <a:pt x="206070" y="11936"/>
                  </a:lnTo>
                  <a:cubicBezTo>
                    <a:pt x="207761" y="11936"/>
                    <a:pt x="209133" y="10564"/>
                    <a:pt x="209133" y="8873"/>
                  </a:cubicBezTo>
                  <a:lnTo>
                    <a:pt x="209133" y="3089"/>
                  </a:lnTo>
                  <a:cubicBezTo>
                    <a:pt x="209133" y="1373"/>
                    <a:pt x="207761" y="1"/>
                    <a:pt x="206070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8"/>
            <p:cNvSpPr/>
            <p:nvPr/>
          </p:nvSpPr>
          <p:spPr>
            <a:xfrm>
              <a:off x="1190625" y="5168050"/>
              <a:ext cx="5228350" cy="134200"/>
            </a:xfrm>
            <a:custGeom>
              <a:rect b="b" l="l" r="r" t="t"/>
              <a:pathLst>
                <a:path extrusionOk="0" h="5368" w="209134">
                  <a:moveTo>
                    <a:pt x="3162" y="1"/>
                  </a:moveTo>
                  <a:cubicBezTo>
                    <a:pt x="1422" y="1"/>
                    <a:pt x="0" y="1422"/>
                    <a:pt x="0" y="3162"/>
                  </a:cubicBezTo>
                  <a:lnTo>
                    <a:pt x="0" y="5368"/>
                  </a:lnTo>
                  <a:lnTo>
                    <a:pt x="209133" y="5368"/>
                  </a:lnTo>
                  <a:lnTo>
                    <a:pt x="209133" y="3162"/>
                  </a:lnTo>
                  <a:cubicBezTo>
                    <a:pt x="209133" y="1422"/>
                    <a:pt x="207736" y="1"/>
                    <a:pt x="205996" y="1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2487750" y="1565275"/>
              <a:ext cx="2634100" cy="3602800"/>
            </a:xfrm>
            <a:custGeom>
              <a:rect b="b" l="l" r="r" t="t"/>
              <a:pathLst>
                <a:path extrusionOk="0" h="144112" w="105364">
                  <a:moveTo>
                    <a:pt x="0" y="0"/>
                  </a:moveTo>
                  <a:lnTo>
                    <a:pt x="0" y="144112"/>
                  </a:lnTo>
                  <a:lnTo>
                    <a:pt x="105363" y="144112"/>
                  </a:lnTo>
                  <a:lnTo>
                    <a:pt x="1053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2288000" y="1281575"/>
              <a:ext cx="3034200" cy="283700"/>
            </a:xfrm>
            <a:custGeom>
              <a:rect b="b" l="l" r="r" t="t"/>
              <a:pathLst>
                <a:path extrusionOk="0" h="11348" w="121368">
                  <a:moveTo>
                    <a:pt x="3137" y="0"/>
                  </a:moveTo>
                  <a:cubicBezTo>
                    <a:pt x="1397" y="0"/>
                    <a:pt x="0" y="1397"/>
                    <a:pt x="0" y="3138"/>
                  </a:cubicBezTo>
                  <a:lnTo>
                    <a:pt x="0" y="8186"/>
                  </a:lnTo>
                  <a:cubicBezTo>
                    <a:pt x="0" y="9951"/>
                    <a:pt x="1397" y="11348"/>
                    <a:pt x="3137" y="11348"/>
                  </a:cubicBezTo>
                  <a:lnTo>
                    <a:pt x="118206" y="11348"/>
                  </a:lnTo>
                  <a:cubicBezTo>
                    <a:pt x="119946" y="11348"/>
                    <a:pt x="121368" y="9951"/>
                    <a:pt x="121368" y="8186"/>
                  </a:cubicBezTo>
                  <a:lnTo>
                    <a:pt x="121368" y="3138"/>
                  </a:lnTo>
                  <a:cubicBezTo>
                    <a:pt x="121368" y="1397"/>
                    <a:pt x="119946" y="0"/>
                    <a:pt x="118206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8"/>
            <p:cNvSpPr/>
            <p:nvPr/>
          </p:nvSpPr>
          <p:spPr>
            <a:xfrm>
              <a:off x="4832625" y="1281575"/>
              <a:ext cx="489575" cy="283700"/>
            </a:xfrm>
            <a:custGeom>
              <a:rect b="b" l="l" r="r" t="t"/>
              <a:pathLst>
                <a:path extrusionOk="0" h="11348" w="19583">
                  <a:moveTo>
                    <a:pt x="0" y="0"/>
                  </a:moveTo>
                  <a:lnTo>
                    <a:pt x="0" y="11348"/>
                  </a:lnTo>
                  <a:lnTo>
                    <a:pt x="16421" y="11348"/>
                  </a:lnTo>
                  <a:cubicBezTo>
                    <a:pt x="18161" y="11348"/>
                    <a:pt x="19583" y="9951"/>
                    <a:pt x="19583" y="8186"/>
                  </a:cubicBezTo>
                  <a:lnTo>
                    <a:pt x="19583" y="3138"/>
                  </a:lnTo>
                  <a:cubicBezTo>
                    <a:pt x="19583" y="1397"/>
                    <a:pt x="18161" y="0"/>
                    <a:pt x="16421" y="0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1190625" y="2092825"/>
              <a:ext cx="1297150" cy="284325"/>
            </a:xfrm>
            <a:custGeom>
              <a:rect b="b" l="l" r="r" t="t"/>
              <a:pathLst>
                <a:path extrusionOk="0" h="11373" w="51886">
                  <a:moveTo>
                    <a:pt x="3064" y="0"/>
                  </a:moveTo>
                  <a:cubicBezTo>
                    <a:pt x="1372" y="0"/>
                    <a:pt x="0" y="1373"/>
                    <a:pt x="0" y="3064"/>
                  </a:cubicBezTo>
                  <a:lnTo>
                    <a:pt x="0" y="8309"/>
                  </a:lnTo>
                  <a:cubicBezTo>
                    <a:pt x="0" y="10000"/>
                    <a:pt x="1372" y="11372"/>
                    <a:pt x="3064" y="11372"/>
                  </a:cubicBezTo>
                  <a:lnTo>
                    <a:pt x="51885" y="11372"/>
                  </a:lnTo>
                  <a:lnTo>
                    <a:pt x="51885" y="0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8"/>
            <p:cNvSpPr/>
            <p:nvPr/>
          </p:nvSpPr>
          <p:spPr>
            <a:xfrm>
              <a:off x="2237125" y="2092825"/>
              <a:ext cx="250650" cy="284325"/>
            </a:xfrm>
            <a:custGeom>
              <a:rect b="b" l="l" r="r" t="t"/>
              <a:pathLst>
                <a:path extrusionOk="0" h="11373" w="10026">
                  <a:moveTo>
                    <a:pt x="1" y="0"/>
                  </a:moveTo>
                  <a:lnTo>
                    <a:pt x="1" y="11372"/>
                  </a:lnTo>
                  <a:lnTo>
                    <a:pt x="10025" y="11372"/>
                  </a:lnTo>
                  <a:lnTo>
                    <a:pt x="10025" y="0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8"/>
            <p:cNvSpPr/>
            <p:nvPr/>
          </p:nvSpPr>
          <p:spPr>
            <a:xfrm>
              <a:off x="2237125" y="2092825"/>
              <a:ext cx="250650" cy="284325"/>
            </a:xfrm>
            <a:custGeom>
              <a:rect b="b" l="l" r="r" t="t"/>
              <a:pathLst>
                <a:path extrusionOk="0" h="11373" w="10026">
                  <a:moveTo>
                    <a:pt x="1" y="0"/>
                  </a:moveTo>
                  <a:lnTo>
                    <a:pt x="1" y="11372"/>
                  </a:lnTo>
                  <a:lnTo>
                    <a:pt x="10025" y="11372"/>
                  </a:lnTo>
                  <a:lnTo>
                    <a:pt x="10025" y="0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8"/>
            <p:cNvSpPr/>
            <p:nvPr/>
          </p:nvSpPr>
          <p:spPr>
            <a:xfrm>
              <a:off x="3099850" y="3841525"/>
              <a:ext cx="1409900" cy="1326550"/>
            </a:xfrm>
            <a:custGeom>
              <a:rect b="b" l="l" r="r" t="t"/>
              <a:pathLst>
                <a:path extrusionOk="0" h="53062" w="56396">
                  <a:moveTo>
                    <a:pt x="8725" y="0"/>
                  </a:moveTo>
                  <a:cubicBezTo>
                    <a:pt x="3922" y="0"/>
                    <a:pt x="0" y="3897"/>
                    <a:pt x="0" y="8701"/>
                  </a:cubicBezTo>
                  <a:lnTo>
                    <a:pt x="0" y="53062"/>
                  </a:lnTo>
                  <a:lnTo>
                    <a:pt x="56395" y="53062"/>
                  </a:lnTo>
                  <a:lnTo>
                    <a:pt x="56395" y="8701"/>
                  </a:lnTo>
                  <a:cubicBezTo>
                    <a:pt x="56395" y="3897"/>
                    <a:pt x="52498" y="0"/>
                    <a:pt x="47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8"/>
            <p:cNvSpPr/>
            <p:nvPr/>
          </p:nvSpPr>
          <p:spPr>
            <a:xfrm>
              <a:off x="3624325" y="3841525"/>
              <a:ext cx="360925" cy="1326550"/>
            </a:xfrm>
            <a:custGeom>
              <a:rect b="b" l="l" r="r" t="t"/>
              <a:pathLst>
                <a:path extrusionOk="0" h="53062" w="14437">
                  <a:moveTo>
                    <a:pt x="1" y="0"/>
                  </a:moveTo>
                  <a:lnTo>
                    <a:pt x="1" y="53062"/>
                  </a:lnTo>
                  <a:lnTo>
                    <a:pt x="14437" y="53062"/>
                  </a:lnTo>
                  <a:lnTo>
                    <a:pt x="14437" y="0"/>
                  </a:lnTo>
                  <a:close/>
                </a:path>
              </a:pathLst>
            </a:custGeom>
            <a:solidFill>
              <a:srgbClr val="26AB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1304575" y="2377125"/>
              <a:ext cx="1183200" cy="2791575"/>
            </a:xfrm>
            <a:custGeom>
              <a:rect b="b" l="l" r="r" t="t"/>
              <a:pathLst>
                <a:path extrusionOk="0" h="111663" w="47328">
                  <a:moveTo>
                    <a:pt x="1" y="0"/>
                  </a:moveTo>
                  <a:lnTo>
                    <a:pt x="1" y="111662"/>
                  </a:lnTo>
                  <a:lnTo>
                    <a:pt x="47327" y="111662"/>
                  </a:lnTo>
                  <a:lnTo>
                    <a:pt x="473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8"/>
            <p:cNvSpPr/>
            <p:nvPr/>
          </p:nvSpPr>
          <p:spPr>
            <a:xfrm>
              <a:off x="2237125" y="2377125"/>
              <a:ext cx="250650" cy="2791575"/>
            </a:xfrm>
            <a:custGeom>
              <a:rect b="b" l="l" r="r" t="t"/>
              <a:pathLst>
                <a:path extrusionOk="0" h="111663" w="10026">
                  <a:moveTo>
                    <a:pt x="1" y="0"/>
                  </a:moveTo>
                  <a:lnTo>
                    <a:pt x="1" y="111662"/>
                  </a:lnTo>
                  <a:lnTo>
                    <a:pt x="10025" y="111662"/>
                  </a:lnTo>
                  <a:lnTo>
                    <a:pt x="10025" y="0"/>
                  </a:lnTo>
                  <a:close/>
                </a:path>
              </a:pathLst>
            </a:custGeom>
            <a:solidFill>
              <a:srgbClr val="9BC3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8"/>
            <p:cNvSpPr/>
            <p:nvPr/>
          </p:nvSpPr>
          <p:spPr>
            <a:xfrm>
              <a:off x="2237125" y="2377125"/>
              <a:ext cx="250650" cy="2791575"/>
            </a:xfrm>
            <a:custGeom>
              <a:rect b="b" l="l" r="r" t="t"/>
              <a:pathLst>
                <a:path extrusionOk="0" h="111663" w="10026">
                  <a:moveTo>
                    <a:pt x="1" y="0"/>
                  </a:moveTo>
                  <a:lnTo>
                    <a:pt x="1" y="111662"/>
                  </a:lnTo>
                  <a:lnTo>
                    <a:pt x="10025" y="111662"/>
                  </a:lnTo>
                  <a:lnTo>
                    <a:pt x="100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8"/>
            <p:cNvSpPr/>
            <p:nvPr/>
          </p:nvSpPr>
          <p:spPr>
            <a:xfrm>
              <a:off x="5121825" y="2377125"/>
              <a:ext cx="1183175" cy="2790950"/>
            </a:xfrm>
            <a:custGeom>
              <a:rect b="b" l="l" r="r" t="t"/>
              <a:pathLst>
                <a:path extrusionOk="0" h="111638" w="47327">
                  <a:moveTo>
                    <a:pt x="0" y="0"/>
                  </a:moveTo>
                  <a:lnTo>
                    <a:pt x="0" y="111638"/>
                  </a:lnTo>
                  <a:lnTo>
                    <a:pt x="47327" y="111638"/>
                  </a:lnTo>
                  <a:lnTo>
                    <a:pt x="473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8"/>
            <p:cNvSpPr/>
            <p:nvPr/>
          </p:nvSpPr>
          <p:spPr>
            <a:xfrm>
              <a:off x="5121825" y="2377125"/>
              <a:ext cx="250625" cy="2791575"/>
            </a:xfrm>
            <a:custGeom>
              <a:rect b="b" l="l" r="r" t="t"/>
              <a:pathLst>
                <a:path extrusionOk="0" h="111663" w="10025">
                  <a:moveTo>
                    <a:pt x="0" y="0"/>
                  </a:moveTo>
                  <a:lnTo>
                    <a:pt x="0" y="111662"/>
                  </a:lnTo>
                  <a:lnTo>
                    <a:pt x="10024" y="111662"/>
                  </a:lnTo>
                  <a:lnTo>
                    <a:pt x="100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8"/>
            <p:cNvSpPr/>
            <p:nvPr/>
          </p:nvSpPr>
          <p:spPr>
            <a:xfrm>
              <a:off x="2777550" y="2126525"/>
              <a:ext cx="427700" cy="848625"/>
            </a:xfrm>
            <a:custGeom>
              <a:rect b="b" l="l" r="r" t="t"/>
              <a:pathLst>
                <a:path extrusionOk="0" h="33945" w="17108">
                  <a:moveTo>
                    <a:pt x="3285" y="0"/>
                  </a:moveTo>
                  <a:cubicBezTo>
                    <a:pt x="1471" y="0"/>
                    <a:pt x="1" y="1471"/>
                    <a:pt x="1" y="3284"/>
                  </a:cubicBezTo>
                  <a:lnTo>
                    <a:pt x="1" y="30661"/>
                  </a:lnTo>
                  <a:cubicBezTo>
                    <a:pt x="1" y="32474"/>
                    <a:pt x="1471" y="33945"/>
                    <a:pt x="3285" y="33945"/>
                  </a:cubicBezTo>
                  <a:lnTo>
                    <a:pt x="13824" y="33945"/>
                  </a:lnTo>
                  <a:cubicBezTo>
                    <a:pt x="15637" y="33945"/>
                    <a:pt x="17108" y="32474"/>
                    <a:pt x="17108" y="30661"/>
                  </a:cubicBezTo>
                  <a:lnTo>
                    <a:pt x="17108" y="3284"/>
                  </a:lnTo>
                  <a:cubicBezTo>
                    <a:pt x="17108" y="1471"/>
                    <a:pt x="15637" y="0"/>
                    <a:pt x="13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8"/>
            <p:cNvSpPr/>
            <p:nvPr/>
          </p:nvSpPr>
          <p:spPr>
            <a:xfrm>
              <a:off x="3591250" y="2126525"/>
              <a:ext cx="427700" cy="848625"/>
            </a:xfrm>
            <a:custGeom>
              <a:rect b="b" l="l" r="r" t="t"/>
              <a:pathLst>
                <a:path extrusionOk="0" h="33945" w="17108">
                  <a:moveTo>
                    <a:pt x="3285" y="0"/>
                  </a:moveTo>
                  <a:cubicBezTo>
                    <a:pt x="1471" y="0"/>
                    <a:pt x="0" y="1471"/>
                    <a:pt x="0" y="3284"/>
                  </a:cubicBezTo>
                  <a:lnTo>
                    <a:pt x="0" y="30661"/>
                  </a:lnTo>
                  <a:cubicBezTo>
                    <a:pt x="0" y="32474"/>
                    <a:pt x="1471" y="33945"/>
                    <a:pt x="3285" y="33945"/>
                  </a:cubicBezTo>
                  <a:lnTo>
                    <a:pt x="13823" y="33945"/>
                  </a:lnTo>
                  <a:cubicBezTo>
                    <a:pt x="15637" y="33945"/>
                    <a:pt x="17107" y="32474"/>
                    <a:pt x="17107" y="30661"/>
                  </a:cubicBezTo>
                  <a:lnTo>
                    <a:pt x="17107" y="3284"/>
                  </a:lnTo>
                  <a:cubicBezTo>
                    <a:pt x="17107" y="1471"/>
                    <a:pt x="15637" y="0"/>
                    <a:pt x="13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8"/>
            <p:cNvSpPr/>
            <p:nvPr/>
          </p:nvSpPr>
          <p:spPr>
            <a:xfrm>
              <a:off x="4404325" y="2126525"/>
              <a:ext cx="428325" cy="848625"/>
            </a:xfrm>
            <a:custGeom>
              <a:rect b="b" l="l" r="r" t="t"/>
              <a:pathLst>
                <a:path extrusionOk="0" h="33945" w="17133">
                  <a:moveTo>
                    <a:pt x="3309" y="0"/>
                  </a:moveTo>
                  <a:cubicBezTo>
                    <a:pt x="1471" y="0"/>
                    <a:pt x="1" y="1471"/>
                    <a:pt x="1" y="3284"/>
                  </a:cubicBezTo>
                  <a:lnTo>
                    <a:pt x="1" y="30661"/>
                  </a:lnTo>
                  <a:cubicBezTo>
                    <a:pt x="1" y="32474"/>
                    <a:pt x="1471" y="33945"/>
                    <a:pt x="3309" y="33945"/>
                  </a:cubicBezTo>
                  <a:lnTo>
                    <a:pt x="13823" y="33945"/>
                  </a:lnTo>
                  <a:cubicBezTo>
                    <a:pt x="15637" y="33945"/>
                    <a:pt x="17132" y="32474"/>
                    <a:pt x="17132" y="30661"/>
                  </a:cubicBezTo>
                  <a:lnTo>
                    <a:pt x="17132" y="3284"/>
                  </a:lnTo>
                  <a:cubicBezTo>
                    <a:pt x="17132" y="1471"/>
                    <a:pt x="15637" y="0"/>
                    <a:pt x="13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8"/>
            <p:cNvSpPr/>
            <p:nvPr/>
          </p:nvSpPr>
          <p:spPr>
            <a:xfrm>
              <a:off x="1682025" y="3348275"/>
              <a:ext cx="428300" cy="848650"/>
            </a:xfrm>
            <a:custGeom>
              <a:rect b="b" l="l" r="r" t="t"/>
              <a:pathLst>
                <a:path extrusionOk="0" h="33946" w="17132">
                  <a:moveTo>
                    <a:pt x="3309" y="1"/>
                  </a:moveTo>
                  <a:cubicBezTo>
                    <a:pt x="1495" y="1"/>
                    <a:pt x="0" y="1471"/>
                    <a:pt x="0" y="3309"/>
                  </a:cubicBezTo>
                  <a:lnTo>
                    <a:pt x="0" y="30661"/>
                  </a:lnTo>
                  <a:cubicBezTo>
                    <a:pt x="0" y="32475"/>
                    <a:pt x="1495" y="33945"/>
                    <a:pt x="3309" y="33945"/>
                  </a:cubicBezTo>
                  <a:lnTo>
                    <a:pt x="13823" y="33945"/>
                  </a:lnTo>
                  <a:cubicBezTo>
                    <a:pt x="15661" y="33945"/>
                    <a:pt x="17132" y="32475"/>
                    <a:pt x="17132" y="30661"/>
                  </a:cubicBezTo>
                  <a:lnTo>
                    <a:pt x="17132" y="3309"/>
                  </a:lnTo>
                  <a:cubicBezTo>
                    <a:pt x="17132" y="1471"/>
                    <a:pt x="15661" y="1"/>
                    <a:pt x="13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8"/>
            <p:cNvSpPr/>
            <p:nvPr/>
          </p:nvSpPr>
          <p:spPr>
            <a:xfrm>
              <a:off x="5499875" y="3348275"/>
              <a:ext cx="427700" cy="848650"/>
            </a:xfrm>
            <a:custGeom>
              <a:rect b="b" l="l" r="r" t="t"/>
              <a:pathLst>
                <a:path extrusionOk="0" h="33946" w="17108">
                  <a:moveTo>
                    <a:pt x="3284" y="1"/>
                  </a:moveTo>
                  <a:cubicBezTo>
                    <a:pt x="1471" y="1"/>
                    <a:pt x="0" y="1471"/>
                    <a:pt x="0" y="3309"/>
                  </a:cubicBezTo>
                  <a:lnTo>
                    <a:pt x="0" y="30661"/>
                  </a:lnTo>
                  <a:cubicBezTo>
                    <a:pt x="0" y="32475"/>
                    <a:pt x="1471" y="33945"/>
                    <a:pt x="3284" y="33945"/>
                  </a:cubicBezTo>
                  <a:lnTo>
                    <a:pt x="13823" y="33945"/>
                  </a:lnTo>
                  <a:cubicBezTo>
                    <a:pt x="15637" y="33945"/>
                    <a:pt x="17107" y="32475"/>
                    <a:pt x="17107" y="30661"/>
                  </a:cubicBezTo>
                  <a:lnTo>
                    <a:pt x="17107" y="3309"/>
                  </a:lnTo>
                  <a:cubicBezTo>
                    <a:pt x="17107" y="1471"/>
                    <a:pt x="15637" y="1"/>
                    <a:pt x="13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8"/>
            <p:cNvSpPr/>
            <p:nvPr/>
          </p:nvSpPr>
          <p:spPr>
            <a:xfrm>
              <a:off x="5121825" y="2092825"/>
              <a:ext cx="1297150" cy="284325"/>
            </a:xfrm>
            <a:custGeom>
              <a:rect b="b" l="l" r="r" t="t"/>
              <a:pathLst>
                <a:path extrusionOk="0" h="11373" w="51886">
                  <a:moveTo>
                    <a:pt x="0" y="0"/>
                  </a:moveTo>
                  <a:lnTo>
                    <a:pt x="0" y="11372"/>
                  </a:lnTo>
                  <a:lnTo>
                    <a:pt x="48748" y="11372"/>
                  </a:lnTo>
                  <a:cubicBezTo>
                    <a:pt x="50488" y="11372"/>
                    <a:pt x="51885" y="9951"/>
                    <a:pt x="51885" y="8210"/>
                  </a:cubicBezTo>
                  <a:lnTo>
                    <a:pt x="51885" y="3162"/>
                  </a:lnTo>
                  <a:cubicBezTo>
                    <a:pt x="51885" y="1422"/>
                    <a:pt x="50488" y="0"/>
                    <a:pt x="48748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8"/>
            <p:cNvSpPr/>
            <p:nvPr/>
          </p:nvSpPr>
          <p:spPr>
            <a:xfrm>
              <a:off x="5121825" y="2092825"/>
              <a:ext cx="250625" cy="284325"/>
            </a:xfrm>
            <a:custGeom>
              <a:rect b="b" l="l" r="r" t="t"/>
              <a:pathLst>
                <a:path extrusionOk="0" h="11373" w="10025">
                  <a:moveTo>
                    <a:pt x="0" y="0"/>
                  </a:moveTo>
                  <a:lnTo>
                    <a:pt x="0" y="11372"/>
                  </a:lnTo>
                  <a:lnTo>
                    <a:pt x="10024" y="11372"/>
                  </a:lnTo>
                  <a:lnTo>
                    <a:pt x="10024" y="0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8"/>
            <p:cNvSpPr/>
            <p:nvPr/>
          </p:nvSpPr>
          <p:spPr>
            <a:xfrm>
              <a:off x="3070425" y="238125"/>
              <a:ext cx="1468725" cy="1043475"/>
            </a:xfrm>
            <a:custGeom>
              <a:rect b="b" l="l" r="r" t="t"/>
              <a:pathLst>
                <a:path extrusionOk="0" h="41739" w="58749">
                  <a:moveTo>
                    <a:pt x="6814" y="0"/>
                  </a:moveTo>
                  <a:cubicBezTo>
                    <a:pt x="3040" y="0"/>
                    <a:pt x="1" y="3039"/>
                    <a:pt x="1" y="6789"/>
                  </a:cubicBezTo>
                  <a:lnTo>
                    <a:pt x="1" y="41738"/>
                  </a:lnTo>
                  <a:lnTo>
                    <a:pt x="58748" y="41738"/>
                  </a:lnTo>
                  <a:lnTo>
                    <a:pt x="58748" y="6789"/>
                  </a:lnTo>
                  <a:cubicBezTo>
                    <a:pt x="58748" y="3039"/>
                    <a:pt x="55709" y="0"/>
                    <a:pt x="5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8"/>
            <p:cNvSpPr/>
            <p:nvPr/>
          </p:nvSpPr>
          <p:spPr>
            <a:xfrm>
              <a:off x="4279950" y="238125"/>
              <a:ext cx="259200" cy="1043475"/>
            </a:xfrm>
            <a:custGeom>
              <a:rect b="b" l="l" r="r" t="t"/>
              <a:pathLst>
                <a:path extrusionOk="0" h="41739" w="10368">
                  <a:moveTo>
                    <a:pt x="0" y="0"/>
                  </a:moveTo>
                  <a:lnTo>
                    <a:pt x="0" y="41738"/>
                  </a:lnTo>
                  <a:lnTo>
                    <a:pt x="10367" y="41738"/>
                  </a:lnTo>
                  <a:lnTo>
                    <a:pt x="10367" y="6789"/>
                  </a:lnTo>
                  <a:cubicBezTo>
                    <a:pt x="10367" y="3039"/>
                    <a:pt x="7328" y="0"/>
                    <a:pt x="3579" y="0"/>
                  </a:cubicBezTo>
                  <a:close/>
                </a:path>
              </a:pathLst>
            </a:custGeom>
            <a:solidFill>
              <a:srgbClr val="C94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8"/>
            <p:cNvSpPr/>
            <p:nvPr/>
          </p:nvSpPr>
          <p:spPr>
            <a:xfrm>
              <a:off x="3484025" y="439075"/>
              <a:ext cx="641550" cy="641550"/>
            </a:xfrm>
            <a:custGeom>
              <a:rect b="b" l="l" r="r" t="t"/>
              <a:pathLst>
                <a:path extrusionOk="0" h="25662" w="25662">
                  <a:moveTo>
                    <a:pt x="12843" y="1"/>
                  </a:moveTo>
                  <a:cubicBezTo>
                    <a:pt x="11078" y="1"/>
                    <a:pt x="9681" y="1398"/>
                    <a:pt x="9681" y="3138"/>
                  </a:cubicBezTo>
                  <a:lnTo>
                    <a:pt x="9681" y="9682"/>
                  </a:lnTo>
                  <a:lnTo>
                    <a:pt x="3162" y="9682"/>
                  </a:lnTo>
                  <a:cubicBezTo>
                    <a:pt x="1422" y="9682"/>
                    <a:pt x="0" y="11079"/>
                    <a:pt x="0" y="12819"/>
                  </a:cubicBezTo>
                  <a:cubicBezTo>
                    <a:pt x="0" y="14559"/>
                    <a:pt x="1422" y="15981"/>
                    <a:pt x="3162" y="15981"/>
                  </a:cubicBezTo>
                  <a:lnTo>
                    <a:pt x="9681" y="15981"/>
                  </a:lnTo>
                  <a:lnTo>
                    <a:pt x="9681" y="22500"/>
                  </a:lnTo>
                  <a:cubicBezTo>
                    <a:pt x="9681" y="24240"/>
                    <a:pt x="11078" y="25662"/>
                    <a:pt x="12843" y="25662"/>
                  </a:cubicBezTo>
                  <a:cubicBezTo>
                    <a:pt x="14583" y="25662"/>
                    <a:pt x="15980" y="24240"/>
                    <a:pt x="15980" y="22500"/>
                  </a:cubicBezTo>
                  <a:lnTo>
                    <a:pt x="15980" y="15981"/>
                  </a:lnTo>
                  <a:lnTo>
                    <a:pt x="22524" y="15981"/>
                  </a:lnTo>
                  <a:cubicBezTo>
                    <a:pt x="24264" y="15981"/>
                    <a:pt x="25661" y="14559"/>
                    <a:pt x="25661" y="12819"/>
                  </a:cubicBezTo>
                  <a:cubicBezTo>
                    <a:pt x="25661" y="11079"/>
                    <a:pt x="24264" y="9682"/>
                    <a:pt x="22524" y="9682"/>
                  </a:cubicBezTo>
                  <a:lnTo>
                    <a:pt x="15980" y="9682"/>
                  </a:lnTo>
                  <a:lnTo>
                    <a:pt x="15980" y="3138"/>
                  </a:lnTo>
                  <a:cubicBezTo>
                    <a:pt x="15980" y="1398"/>
                    <a:pt x="14583" y="1"/>
                    <a:pt x="128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9" name="Google Shape;669;p28"/>
          <p:cNvGrpSpPr/>
          <p:nvPr/>
        </p:nvGrpSpPr>
        <p:grpSpPr>
          <a:xfrm rot="10800000">
            <a:off x="2223412" y="2310566"/>
            <a:ext cx="414669" cy="406243"/>
            <a:chOff x="1190625" y="238125"/>
            <a:chExt cx="5336800" cy="5228350"/>
          </a:xfrm>
        </p:grpSpPr>
        <p:sp>
          <p:nvSpPr>
            <p:cNvPr id="670" name="Google Shape;670;p28"/>
            <p:cNvSpPr/>
            <p:nvPr/>
          </p:nvSpPr>
          <p:spPr>
            <a:xfrm>
              <a:off x="1190625" y="238125"/>
              <a:ext cx="2629800" cy="5228350"/>
            </a:xfrm>
            <a:custGeom>
              <a:rect b="b" l="l" r="r" t="t"/>
              <a:pathLst>
                <a:path extrusionOk="0" h="209134" w="105192">
                  <a:moveTo>
                    <a:pt x="52596" y="0"/>
                  </a:moveTo>
                  <a:cubicBezTo>
                    <a:pt x="23553" y="0"/>
                    <a:pt x="0" y="23553"/>
                    <a:pt x="0" y="52596"/>
                  </a:cubicBezTo>
                  <a:lnTo>
                    <a:pt x="0" y="156538"/>
                  </a:lnTo>
                  <a:cubicBezTo>
                    <a:pt x="0" y="185580"/>
                    <a:pt x="23553" y="209133"/>
                    <a:pt x="52596" y="209133"/>
                  </a:cubicBezTo>
                  <a:cubicBezTo>
                    <a:pt x="81663" y="209133"/>
                    <a:pt x="105192" y="185580"/>
                    <a:pt x="105192" y="156538"/>
                  </a:cubicBezTo>
                  <a:lnTo>
                    <a:pt x="105192" y="52596"/>
                  </a:lnTo>
                  <a:cubicBezTo>
                    <a:pt x="105192" y="23553"/>
                    <a:pt x="81663" y="0"/>
                    <a:pt x="52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1534950" y="313475"/>
              <a:ext cx="2285475" cy="5153000"/>
            </a:xfrm>
            <a:custGeom>
              <a:rect b="b" l="l" r="r" t="t"/>
              <a:pathLst>
                <a:path extrusionOk="0" h="206120" w="91419">
                  <a:moveTo>
                    <a:pt x="56396" y="1"/>
                  </a:moveTo>
                  <a:lnTo>
                    <a:pt x="56396" y="1"/>
                  </a:lnTo>
                  <a:cubicBezTo>
                    <a:pt x="64949" y="9338"/>
                    <a:pt x="70170" y="21813"/>
                    <a:pt x="70170" y="35489"/>
                  </a:cubicBezTo>
                  <a:lnTo>
                    <a:pt x="70170" y="139431"/>
                  </a:lnTo>
                  <a:cubicBezTo>
                    <a:pt x="70170" y="168474"/>
                    <a:pt x="46617" y="192027"/>
                    <a:pt x="17574" y="192027"/>
                  </a:cubicBezTo>
                  <a:cubicBezTo>
                    <a:pt x="11422" y="192027"/>
                    <a:pt x="5515" y="190973"/>
                    <a:pt x="1" y="189012"/>
                  </a:cubicBezTo>
                  <a:lnTo>
                    <a:pt x="1" y="189012"/>
                  </a:lnTo>
                  <a:cubicBezTo>
                    <a:pt x="9633" y="199526"/>
                    <a:pt x="23456" y="206119"/>
                    <a:pt x="38823" y="206119"/>
                  </a:cubicBezTo>
                  <a:cubicBezTo>
                    <a:pt x="67890" y="206119"/>
                    <a:pt x="91419" y="182566"/>
                    <a:pt x="91419" y="153524"/>
                  </a:cubicBezTo>
                  <a:lnTo>
                    <a:pt x="91419" y="49582"/>
                  </a:lnTo>
                  <a:cubicBezTo>
                    <a:pt x="91419" y="26691"/>
                    <a:pt x="76811" y="7231"/>
                    <a:pt x="56396" y="1"/>
                  </a:cubicBezTo>
                  <a:close/>
                </a:path>
              </a:pathLst>
            </a:custGeom>
            <a:solidFill>
              <a:srgbClr val="26AB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1190625" y="2852575"/>
              <a:ext cx="2629800" cy="2613900"/>
            </a:xfrm>
            <a:custGeom>
              <a:rect b="b" l="l" r="r" t="t"/>
              <a:pathLst>
                <a:path extrusionOk="0" h="104556" w="105192">
                  <a:moveTo>
                    <a:pt x="0" y="1"/>
                  </a:moveTo>
                  <a:lnTo>
                    <a:pt x="0" y="51960"/>
                  </a:lnTo>
                  <a:cubicBezTo>
                    <a:pt x="0" y="81002"/>
                    <a:pt x="23553" y="104555"/>
                    <a:pt x="52596" y="104555"/>
                  </a:cubicBezTo>
                  <a:cubicBezTo>
                    <a:pt x="81663" y="104555"/>
                    <a:pt x="105192" y="81002"/>
                    <a:pt x="105192" y="51960"/>
                  </a:cubicBezTo>
                  <a:lnTo>
                    <a:pt x="1051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1534950" y="2852575"/>
              <a:ext cx="2285475" cy="2613900"/>
            </a:xfrm>
            <a:custGeom>
              <a:rect b="b" l="l" r="r" t="t"/>
              <a:pathLst>
                <a:path extrusionOk="0" h="104556" w="91419">
                  <a:moveTo>
                    <a:pt x="70170" y="1"/>
                  </a:moveTo>
                  <a:lnTo>
                    <a:pt x="70170" y="37867"/>
                  </a:lnTo>
                  <a:cubicBezTo>
                    <a:pt x="70170" y="66910"/>
                    <a:pt x="46617" y="90463"/>
                    <a:pt x="17574" y="90463"/>
                  </a:cubicBezTo>
                  <a:cubicBezTo>
                    <a:pt x="11422" y="90463"/>
                    <a:pt x="5515" y="89409"/>
                    <a:pt x="1" y="87448"/>
                  </a:cubicBezTo>
                  <a:lnTo>
                    <a:pt x="1" y="87448"/>
                  </a:lnTo>
                  <a:cubicBezTo>
                    <a:pt x="9633" y="97962"/>
                    <a:pt x="23456" y="104555"/>
                    <a:pt x="38823" y="104555"/>
                  </a:cubicBezTo>
                  <a:cubicBezTo>
                    <a:pt x="67890" y="104555"/>
                    <a:pt x="91419" y="81002"/>
                    <a:pt x="91419" y="51960"/>
                  </a:cubicBezTo>
                  <a:lnTo>
                    <a:pt x="91419" y="1"/>
                  </a:lnTo>
                  <a:close/>
                </a:path>
              </a:pathLst>
            </a:custGeom>
            <a:solidFill>
              <a:srgbClr val="C94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4093075" y="688925"/>
              <a:ext cx="2434350" cy="2217900"/>
            </a:xfrm>
            <a:custGeom>
              <a:rect b="b" l="l" r="r" t="t"/>
              <a:pathLst>
                <a:path extrusionOk="0" h="88716" w="97374">
                  <a:moveTo>
                    <a:pt x="48674" y="0"/>
                  </a:moveTo>
                  <a:cubicBezTo>
                    <a:pt x="37321" y="0"/>
                    <a:pt x="25967" y="4332"/>
                    <a:pt x="17303" y="12996"/>
                  </a:cubicBezTo>
                  <a:cubicBezTo>
                    <a:pt x="0" y="30324"/>
                    <a:pt x="0" y="58411"/>
                    <a:pt x="17303" y="75739"/>
                  </a:cubicBezTo>
                  <a:cubicBezTo>
                    <a:pt x="25967" y="84390"/>
                    <a:pt x="37321" y="88716"/>
                    <a:pt x="48674" y="88716"/>
                  </a:cubicBezTo>
                  <a:cubicBezTo>
                    <a:pt x="60028" y="88716"/>
                    <a:pt x="71382" y="84390"/>
                    <a:pt x="80046" y="75739"/>
                  </a:cubicBezTo>
                  <a:cubicBezTo>
                    <a:pt x="97373" y="58411"/>
                    <a:pt x="97373" y="30324"/>
                    <a:pt x="80046" y="12996"/>
                  </a:cubicBezTo>
                  <a:cubicBezTo>
                    <a:pt x="71382" y="4332"/>
                    <a:pt x="60028" y="0"/>
                    <a:pt x="486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8"/>
            <p:cNvSpPr/>
            <p:nvPr/>
          </p:nvSpPr>
          <p:spPr>
            <a:xfrm>
              <a:off x="4354700" y="842250"/>
              <a:ext cx="2172725" cy="2064575"/>
            </a:xfrm>
            <a:custGeom>
              <a:rect b="b" l="l" r="r" t="t"/>
              <a:pathLst>
                <a:path extrusionOk="0" h="82583" w="86909">
                  <a:moveTo>
                    <a:pt x="60758" y="1"/>
                  </a:moveTo>
                  <a:lnTo>
                    <a:pt x="60758" y="1"/>
                  </a:lnTo>
                  <a:cubicBezTo>
                    <a:pt x="70806" y="17010"/>
                    <a:pt x="68527" y="39288"/>
                    <a:pt x="53895" y="53920"/>
                  </a:cubicBezTo>
                  <a:cubicBezTo>
                    <a:pt x="45241" y="62574"/>
                    <a:pt x="33895" y="66901"/>
                    <a:pt x="22546" y="66901"/>
                  </a:cubicBezTo>
                  <a:cubicBezTo>
                    <a:pt x="14740" y="66901"/>
                    <a:pt x="6932" y="64853"/>
                    <a:pt x="0" y="60758"/>
                  </a:cubicBezTo>
                  <a:lnTo>
                    <a:pt x="0" y="60758"/>
                  </a:lnTo>
                  <a:cubicBezTo>
                    <a:pt x="1863" y="63920"/>
                    <a:pt x="4142" y="66885"/>
                    <a:pt x="6838" y="69606"/>
                  </a:cubicBezTo>
                  <a:cubicBezTo>
                    <a:pt x="15502" y="78257"/>
                    <a:pt x="26856" y="82583"/>
                    <a:pt x="38209" y="82583"/>
                  </a:cubicBezTo>
                  <a:cubicBezTo>
                    <a:pt x="49563" y="82583"/>
                    <a:pt x="60917" y="78257"/>
                    <a:pt x="69581" y="69606"/>
                  </a:cubicBezTo>
                  <a:cubicBezTo>
                    <a:pt x="86908" y="52278"/>
                    <a:pt x="86908" y="24191"/>
                    <a:pt x="69581" y="6863"/>
                  </a:cubicBezTo>
                  <a:cubicBezTo>
                    <a:pt x="66885" y="4167"/>
                    <a:pt x="63895" y="1863"/>
                    <a:pt x="607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8"/>
            <p:cNvSpPr/>
            <p:nvPr/>
          </p:nvSpPr>
          <p:spPr>
            <a:xfrm>
              <a:off x="4093075" y="3128150"/>
              <a:ext cx="2434350" cy="2217775"/>
            </a:xfrm>
            <a:custGeom>
              <a:rect b="b" l="l" r="r" t="t"/>
              <a:pathLst>
                <a:path extrusionOk="0" h="88711" w="97374">
                  <a:moveTo>
                    <a:pt x="48674" y="1"/>
                  </a:moveTo>
                  <a:cubicBezTo>
                    <a:pt x="37321" y="1"/>
                    <a:pt x="25967" y="4333"/>
                    <a:pt x="17303" y="12997"/>
                  </a:cubicBezTo>
                  <a:cubicBezTo>
                    <a:pt x="0" y="30300"/>
                    <a:pt x="0" y="58387"/>
                    <a:pt x="17303" y="75714"/>
                  </a:cubicBezTo>
                  <a:cubicBezTo>
                    <a:pt x="25967" y="84378"/>
                    <a:pt x="37321" y="88710"/>
                    <a:pt x="48674" y="88710"/>
                  </a:cubicBezTo>
                  <a:cubicBezTo>
                    <a:pt x="60028" y="88710"/>
                    <a:pt x="71382" y="84378"/>
                    <a:pt x="80046" y="75714"/>
                  </a:cubicBezTo>
                  <a:cubicBezTo>
                    <a:pt x="97373" y="58387"/>
                    <a:pt x="97373" y="30300"/>
                    <a:pt x="80046" y="12997"/>
                  </a:cubicBezTo>
                  <a:cubicBezTo>
                    <a:pt x="71382" y="4333"/>
                    <a:pt x="60028" y="1"/>
                    <a:pt x="486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8"/>
            <p:cNvSpPr/>
            <p:nvPr/>
          </p:nvSpPr>
          <p:spPr>
            <a:xfrm>
              <a:off x="4355925" y="3282725"/>
              <a:ext cx="2171500" cy="2063200"/>
            </a:xfrm>
            <a:custGeom>
              <a:rect b="b" l="l" r="r" t="t"/>
              <a:pathLst>
                <a:path extrusionOk="0" h="82528" w="86860">
                  <a:moveTo>
                    <a:pt x="60807" y="0"/>
                  </a:moveTo>
                  <a:lnTo>
                    <a:pt x="60807" y="0"/>
                  </a:lnTo>
                  <a:cubicBezTo>
                    <a:pt x="70929" y="17034"/>
                    <a:pt x="68674" y="39386"/>
                    <a:pt x="54018" y="54017"/>
                  </a:cubicBezTo>
                  <a:cubicBezTo>
                    <a:pt x="45367" y="62683"/>
                    <a:pt x="34017" y="67013"/>
                    <a:pt x="22663" y="67013"/>
                  </a:cubicBezTo>
                  <a:cubicBezTo>
                    <a:pt x="14814" y="67013"/>
                    <a:pt x="6963" y="64944"/>
                    <a:pt x="0" y="60806"/>
                  </a:cubicBezTo>
                  <a:lnTo>
                    <a:pt x="0" y="60806"/>
                  </a:lnTo>
                  <a:cubicBezTo>
                    <a:pt x="1863" y="63919"/>
                    <a:pt x="4118" y="66860"/>
                    <a:pt x="6789" y="69531"/>
                  </a:cubicBezTo>
                  <a:cubicBezTo>
                    <a:pt x="15453" y="78195"/>
                    <a:pt x="26807" y="82527"/>
                    <a:pt x="38160" y="82527"/>
                  </a:cubicBezTo>
                  <a:cubicBezTo>
                    <a:pt x="49514" y="82527"/>
                    <a:pt x="60868" y="78195"/>
                    <a:pt x="69532" y="69531"/>
                  </a:cubicBezTo>
                  <a:cubicBezTo>
                    <a:pt x="86859" y="52204"/>
                    <a:pt x="86859" y="24117"/>
                    <a:pt x="69532" y="6814"/>
                  </a:cubicBezTo>
                  <a:cubicBezTo>
                    <a:pt x="66860" y="4118"/>
                    <a:pt x="63919" y="1863"/>
                    <a:pt x="60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8"/>
            <p:cNvSpPr/>
            <p:nvPr/>
          </p:nvSpPr>
          <p:spPr>
            <a:xfrm>
              <a:off x="4454575" y="942125"/>
              <a:ext cx="1711350" cy="1711350"/>
            </a:xfrm>
            <a:custGeom>
              <a:rect b="b" l="l" r="r" t="t"/>
              <a:pathLst>
                <a:path extrusionOk="0" h="68454" w="68454">
                  <a:moveTo>
                    <a:pt x="6005" y="1"/>
                  </a:moveTo>
                  <a:cubicBezTo>
                    <a:pt x="4926" y="907"/>
                    <a:pt x="3873" y="1863"/>
                    <a:pt x="2868" y="2868"/>
                  </a:cubicBezTo>
                  <a:cubicBezTo>
                    <a:pt x="1838" y="3873"/>
                    <a:pt x="883" y="4927"/>
                    <a:pt x="0" y="6030"/>
                  </a:cubicBezTo>
                  <a:lnTo>
                    <a:pt x="62449" y="68454"/>
                  </a:lnTo>
                  <a:cubicBezTo>
                    <a:pt x="63527" y="67571"/>
                    <a:pt x="64581" y="66615"/>
                    <a:pt x="65586" y="65611"/>
                  </a:cubicBezTo>
                  <a:cubicBezTo>
                    <a:pt x="66615" y="64581"/>
                    <a:pt x="67546" y="63527"/>
                    <a:pt x="68453" y="62449"/>
                  </a:cubicBezTo>
                  <a:lnTo>
                    <a:pt x="6005" y="1"/>
                  </a:lnTo>
                  <a:close/>
                </a:path>
              </a:pathLst>
            </a:custGeom>
            <a:solidFill>
              <a:srgbClr val="F15F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8"/>
            <p:cNvSpPr/>
            <p:nvPr/>
          </p:nvSpPr>
          <p:spPr>
            <a:xfrm>
              <a:off x="4454575" y="3381375"/>
              <a:ext cx="1711350" cy="1711325"/>
            </a:xfrm>
            <a:custGeom>
              <a:rect b="b" l="l" r="r" t="t"/>
              <a:pathLst>
                <a:path extrusionOk="0" h="68453" w="68454">
                  <a:moveTo>
                    <a:pt x="62449" y="0"/>
                  </a:moveTo>
                  <a:lnTo>
                    <a:pt x="0" y="62448"/>
                  </a:lnTo>
                  <a:cubicBezTo>
                    <a:pt x="883" y="63527"/>
                    <a:pt x="1838" y="64581"/>
                    <a:pt x="2843" y="65585"/>
                  </a:cubicBezTo>
                  <a:cubicBezTo>
                    <a:pt x="3873" y="66615"/>
                    <a:pt x="4926" y="67546"/>
                    <a:pt x="6005" y="68453"/>
                  </a:cubicBezTo>
                  <a:lnTo>
                    <a:pt x="68453" y="6005"/>
                  </a:lnTo>
                  <a:cubicBezTo>
                    <a:pt x="67546" y="4926"/>
                    <a:pt x="66615" y="3872"/>
                    <a:pt x="65586" y="2868"/>
                  </a:cubicBezTo>
                  <a:cubicBezTo>
                    <a:pt x="64581" y="1838"/>
                    <a:pt x="63527" y="882"/>
                    <a:pt x="62449" y="0"/>
                  </a:cubicBezTo>
                  <a:close/>
                </a:path>
              </a:pathLst>
            </a:custGeom>
            <a:solidFill>
              <a:srgbClr val="F15F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4454575" y="4881300"/>
              <a:ext cx="297800" cy="211400"/>
            </a:xfrm>
            <a:custGeom>
              <a:rect b="b" l="l" r="r" t="t"/>
              <a:pathLst>
                <a:path extrusionOk="0" h="8456" w="11912">
                  <a:moveTo>
                    <a:pt x="2451" y="0"/>
                  </a:moveTo>
                  <a:lnTo>
                    <a:pt x="0" y="2451"/>
                  </a:lnTo>
                  <a:cubicBezTo>
                    <a:pt x="417" y="2942"/>
                    <a:pt x="834" y="3432"/>
                    <a:pt x="1275" y="3922"/>
                  </a:cubicBezTo>
                  <a:cubicBezTo>
                    <a:pt x="1348" y="3995"/>
                    <a:pt x="1422" y="4093"/>
                    <a:pt x="1520" y="4191"/>
                  </a:cubicBezTo>
                  <a:cubicBezTo>
                    <a:pt x="1936" y="4657"/>
                    <a:pt x="2402" y="5123"/>
                    <a:pt x="2868" y="5588"/>
                  </a:cubicBezTo>
                  <a:cubicBezTo>
                    <a:pt x="3358" y="6103"/>
                    <a:pt x="3873" y="6593"/>
                    <a:pt x="4387" y="7059"/>
                  </a:cubicBezTo>
                  <a:cubicBezTo>
                    <a:pt x="4387" y="7059"/>
                    <a:pt x="4412" y="7059"/>
                    <a:pt x="4412" y="7084"/>
                  </a:cubicBezTo>
                  <a:cubicBezTo>
                    <a:pt x="4926" y="7549"/>
                    <a:pt x="5466" y="8015"/>
                    <a:pt x="6005" y="8456"/>
                  </a:cubicBezTo>
                  <a:lnTo>
                    <a:pt x="11911" y="2549"/>
                  </a:lnTo>
                  <a:cubicBezTo>
                    <a:pt x="8701" y="2035"/>
                    <a:pt x="5515" y="1201"/>
                    <a:pt x="2451" y="0"/>
                  </a:cubicBezTo>
                  <a:close/>
                </a:path>
              </a:pathLst>
            </a:custGeom>
            <a:solidFill>
              <a:srgbClr val="C34D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5954500" y="3381375"/>
              <a:ext cx="211425" cy="297800"/>
            </a:xfrm>
            <a:custGeom>
              <a:rect b="b" l="l" r="r" t="t"/>
              <a:pathLst>
                <a:path extrusionOk="0" h="11912" w="8457">
                  <a:moveTo>
                    <a:pt x="2452" y="0"/>
                  </a:moveTo>
                  <a:lnTo>
                    <a:pt x="1" y="2451"/>
                  </a:lnTo>
                  <a:cubicBezTo>
                    <a:pt x="1202" y="5514"/>
                    <a:pt x="2035" y="8701"/>
                    <a:pt x="2550" y="11911"/>
                  </a:cubicBezTo>
                  <a:lnTo>
                    <a:pt x="8456" y="6005"/>
                  </a:lnTo>
                  <a:cubicBezTo>
                    <a:pt x="8015" y="5465"/>
                    <a:pt x="7549" y="4926"/>
                    <a:pt x="7084" y="4412"/>
                  </a:cubicBezTo>
                  <a:cubicBezTo>
                    <a:pt x="7059" y="4412"/>
                    <a:pt x="7059" y="4387"/>
                    <a:pt x="7059" y="4387"/>
                  </a:cubicBezTo>
                  <a:cubicBezTo>
                    <a:pt x="6594" y="3872"/>
                    <a:pt x="6103" y="3358"/>
                    <a:pt x="5589" y="2868"/>
                  </a:cubicBezTo>
                  <a:cubicBezTo>
                    <a:pt x="5123" y="2402"/>
                    <a:pt x="4657" y="1961"/>
                    <a:pt x="4192" y="1520"/>
                  </a:cubicBezTo>
                  <a:cubicBezTo>
                    <a:pt x="4094" y="1422"/>
                    <a:pt x="3996" y="1348"/>
                    <a:pt x="3922" y="1274"/>
                  </a:cubicBezTo>
                  <a:cubicBezTo>
                    <a:pt x="3432" y="833"/>
                    <a:pt x="2942" y="417"/>
                    <a:pt x="2452" y="0"/>
                  </a:cubicBezTo>
                  <a:close/>
                </a:path>
              </a:pathLst>
            </a:custGeom>
            <a:solidFill>
              <a:srgbClr val="C34D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5623625" y="2111200"/>
              <a:ext cx="542300" cy="542275"/>
            </a:xfrm>
            <a:custGeom>
              <a:rect b="b" l="l" r="r" t="t"/>
              <a:pathLst>
                <a:path extrusionOk="0" h="21691" w="21692">
                  <a:moveTo>
                    <a:pt x="6006" y="0"/>
                  </a:moveTo>
                  <a:cubicBezTo>
                    <a:pt x="5099" y="1079"/>
                    <a:pt x="4167" y="2133"/>
                    <a:pt x="3138" y="3162"/>
                  </a:cubicBezTo>
                  <a:cubicBezTo>
                    <a:pt x="2133" y="4167"/>
                    <a:pt x="1079" y="5123"/>
                    <a:pt x="1" y="6005"/>
                  </a:cubicBezTo>
                  <a:lnTo>
                    <a:pt x="15687" y="21691"/>
                  </a:lnTo>
                  <a:cubicBezTo>
                    <a:pt x="16226" y="21249"/>
                    <a:pt x="16740" y="20784"/>
                    <a:pt x="17280" y="20318"/>
                  </a:cubicBezTo>
                  <a:cubicBezTo>
                    <a:pt x="17280" y="20318"/>
                    <a:pt x="17280" y="20318"/>
                    <a:pt x="17304" y="20294"/>
                  </a:cubicBezTo>
                  <a:cubicBezTo>
                    <a:pt x="17819" y="19828"/>
                    <a:pt x="18334" y="19338"/>
                    <a:pt x="18824" y="18848"/>
                  </a:cubicBezTo>
                  <a:cubicBezTo>
                    <a:pt x="19338" y="18333"/>
                    <a:pt x="19829" y="17818"/>
                    <a:pt x="20294" y="17304"/>
                  </a:cubicBezTo>
                  <a:cubicBezTo>
                    <a:pt x="20294" y="17304"/>
                    <a:pt x="20294" y="17279"/>
                    <a:pt x="20319" y="17279"/>
                  </a:cubicBezTo>
                  <a:cubicBezTo>
                    <a:pt x="20784" y="16764"/>
                    <a:pt x="21250" y="16225"/>
                    <a:pt x="21691" y="15686"/>
                  </a:cubicBezTo>
                  <a:lnTo>
                    <a:pt x="6006" y="0"/>
                  </a:lnTo>
                  <a:close/>
                </a:path>
              </a:pathLst>
            </a:custGeom>
            <a:solidFill>
              <a:srgbClr val="C34D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3" name="Google Shape;683;p28"/>
          <p:cNvGrpSpPr/>
          <p:nvPr/>
        </p:nvGrpSpPr>
        <p:grpSpPr>
          <a:xfrm>
            <a:off x="4956176" y="3459012"/>
            <a:ext cx="484668" cy="318872"/>
            <a:chOff x="1190625" y="1136975"/>
            <a:chExt cx="5228350" cy="3439825"/>
          </a:xfrm>
        </p:grpSpPr>
        <p:sp>
          <p:nvSpPr>
            <p:cNvPr id="684" name="Google Shape;684;p28"/>
            <p:cNvSpPr/>
            <p:nvPr/>
          </p:nvSpPr>
          <p:spPr>
            <a:xfrm>
              <a:off x="1190625" y="1136975"/>
              <a:ext cx="5228350" cy="3187375"/>
            </a:xfrm>
            <a:custGeom>
              <a:rect b="b" l="l" r="r" t="t"/>
              <a:pathLst>
                <a:path extrusionOk="0" h="127495" w="209134">
                  <a:moveTo>
                    <a:pt x="6838" y="0"/>
                  </a:moveTo>
                  <a:cubicBezTo>
                    <a:pt x="3064" y="0"/>
                    <a:pt x="0" y="3064"/>
                    <a:pt x="0" y="6838"/>
                  </a:cubicBezTo>
                  <a:lnTo>
                    <a:pt x="0" y="120657"/>
                  </a:lnTo>
                  <a:cubicBezTo>
                    <a:pt x="0" y="124431"/>
                    <a:pt x="3064" y="127495"/>
                    <a:pt x="6838" y="127495"/>
                  </a:cubicBezTo>
                  <a:lnTo>
                    <a:pt x="202295" y="127495"/>
                  </a:lnTo>
                  <a:cubicBezTo>
                    <a:pt x="206070" y="127495"/>
                    <a:pt x="209133" y="124431"/>
                    <a:pt x="209133" y="120657"/>
                  </a:cubicBezTo>
                  <a:lnTo>
                    <a:pt x="209133" y="6838"/>
                  </a:lnTo>
                  <a:cubicBezTo>
                    <a:pt x="209133" y="3064"/>
                    <a:pt x="206070" y="0"/>
                    <a:pt x="202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1190625" y="1136975"/>
              <a:ext cx="5228350" cy="3187375"/>
            </a:xfrm>
            <a:custGeom>
              <a:rect b="b" l="l" r="r" t="t"/>
              <a:pathLst>
                <a:path extrusionOk="0" h="127495" w="209134">
                  <a:moveTo>
                    <a:pt x="194722" y="0"/>
                  </a:moveTo>
                  <a:lnTo>
                    <a:pt x="194722" y="104040"/>
                  </a:lnTo>
                  <a:cubicBezTo>
                    <a:pt x="194722" y="107937"/>
                    <a:pt x="191585" y="111074"/>
                    <a:pt x="187688" y="111074"/>
                  </a:cubicBezTo>
                  <a:lnTo>
                    <a:pt x="0" y="111074"/>
                  </a:lnTo>
                  <a:lnTo>
                    <a:pt x="0" y="120461"/>
                  </a:lnTo>
                  <a:cubicBezTo>
                    <a:pt x="0" y="124333"/>
                    <a:pt x="3162" y="127495"/>
                    <a:pt x="7034" y="127495"/>
                  </a:cubicBezTo>
                  <a:lnTo>
                    <a:pt x="202099" y="127495"/>
                  </a:lnTo>
                  <a:cubicBezTo>
                    <a:pt x="205996" y="127495"/>
                    <a:pt x="209133" y="124333"/>
                    <a:pt x="209133" y="120461"/>
                  </a:cubicBezTo>
                  <a:lnTo>
                    <a:pt x="209133" y="7034"/>
                  </a:lnTo>
                  <a:cubicBezTo>
                    <a:pt x="209133" y="3137"/>
                    <a:pt x="205996" y="0"/>
                    <a:pt x="2020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1774525" y="4324350"/>
              <a:ext cx="946675" cy="252450"/>
            </a:xfrm>
            <a:custGeom>
              <a:rect b="b" l="l" r="r" t="t"/>
              <a:pathLst>
                <a:path extrusionOk="0" h="10098" w="37867">
                  <a:moveTo>
                    <a:pt x="1" y="0"/>
                  </a:moveTo>
                  <a:lnTo>
                    <a:pt x="1" y="5392"/>
                  </a:lnTo>
                  <a:cubicBezTo>
                    <a:pt x="1" y="7990"/>
                    <a:pt x="2109" y="10098"/>
                    <a:pt x="4707" y="10098"/>
                  </a:cubicBezTo>
                  <a:lnTo>
                    <a:pt x="33186" y="10098"/>
                  </a:lnTo>
                  <a:cubicBezTo>
                    <a:pt x="35759" y="10098"/>
                    <a:pt x="37867" y="7990"/>
                    <a:pt x="37867" y="5392"/>
                  </a:cubicBezTo>
                  <a:lnTo>
                    <a:pt x="3786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4888375" y="4324350"/>
              <a:ext cx="946675" cy="252450"/>
            </a:xfrm>
            <a:custGeom>
              <a:rect b="b" l="l" r="r" t="t"/>
              <a:pathLst>
                <a:path extrusionOk="0" h="10098" w="37867">
                  <a:moveTo>
                    <a:pt x="0" y="0"/>
                  </a:moveTo>
                  <a:lnTo>
                    <a:pt x="0" y="5392"/>
                  </a:lnTo>
                  <a:cubicBezTo>
                    <a:pt x="0" y="7990"/>
                    <a:pt x="2108" y="10098"/>
                    <a:pt x="4706" y="10098"/>
                  </a:cubicBezTo>
                  <a:lnTo>
                    <a:pt x="33185" y="10098"/>
                  </a:lnTo>
                  <a:cubicBezTo>
                    <a:pt x="35783" y="10098"/>
                    <a:pt x="37866" y="7990"/>
                    <a:pt x="37866" y="5392"/>
                  </a:cubicBezTo>
                  <a:lnTo>
                    <a:pt x="3786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1553350" y="1546875"/>
              <a:ext cx="2767050" cy="2366975"/>
            </a:xfrm>
            <a:custGeom>
              <a:rect b="b" l="l" r="r" t="t"/>
              <a:pathLst>
                <a:path extrusionOk="0" h="94679" w="110682">
                  <a:moveTo>
                    <a:pt x="5221" y="1"/>
                  </a:moveTo>
                  <a:cubicBezTo>
                    <a:pt x="2329" y="1"/>
                    <a:pt x="0" y="2329"/>
                    <a:pt x="0" y="5221"/>
                  </a:cubicBezTo>
                  <a:lnTo>
                    <a:pt x="0" y="89482"/>
                  </a:lnTo>
                  <a:cubicBezTo>
                    <a:pt x="0" y="92350"/>
                    <a:pt x="2329" y="94678"/>
                    <a:pt x="5221" y="94678"/>
                  </a:cubicBezTo>
                  <a:lnTo>
                    <a:pt x="105486" y="94678"/>
                  </a:lnTo>
                  <a:cubicBezTo>
                    <a:pt x="108353" y="94678"/>
                    <a:pt x="110682" y="92350"/>
                    <a:pt x="110682" y="89482"/>
                  </a:cubicBezTo>
                  <a:lnTo>
                    <a:pt x="110682" y="5221"/>
                  </a:lnTo>
                  <a:cubicBezTo>
                    <a:pt x="110682" y="2329"/>
                    <a:pt x="108353" y="1"/>
                    <a:pt x="105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1553350" y="1546875"/>
              <a:ext cx="2767050" cy="2366975"/>
            </a:xfrm>
            <a:custGeom>
              <a:rect b="b" l="l" r="r" t="t"/>
              <a:pathLst>
                <a:path extrusionOk="0" h="94679" w="110682">
                  <a:moveTo>
                    <a:pt x="99579" y="1"/>
                  </a:moveTo>
                  <a:lnTo>
                    <a:pt x="99579" y="65439"/>
                  </a:lnTo>
                  <a:cubicBezTo>
                    <a:pt x="99579" y="75463"/>
                    <a:pt x="91467" y="83600"/>
                    <a:pt x="81418" y="83600"/>
                  </a:cubicBezTo>
                  <a:lnTo>
                    <a:pt x="0" y="83600"/>
                  </a:lnTo>
                  <a:lnTo>
                    <a:pt x="0" y="89335"/>
                  </a:lnTo>
                  <a:cubicBezTo>
                    <a:pt x="0" y="92276"/>
                    <a:pt x="2402" y="94678"/>
                    <a:pt x="5368" y="94678"/>
                  </a:cubicBezTo>
                  <a:lnTo>
                    <a:pt x="105314" y="94678"/>
                  </a:lnTo>
                  <a:cubicBezTo>
                    <a:pt x="108280" y="94678"/>
                    <a:pt x="110682" y="92276"/>
                    <a:pt x="110682" y="89335"/>
                  </a:cubicBezTo>
                  <a:lnTo>
                    <a:pt x="110682" y="5368"/>
                  </a:lnTo>
                  <a:cubicBezTo>
                    <a:pt x="110682" y="2403"/>
                    <a:pt x="108280" y="1"/>
                    <a:pt x="10531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4973550" y="3098275"/>
              <a:ext cx="927675" cy="927700"/>
            </a:xfrm>
            <a:custGeom>
              <a:rect b="b" l="l" r="r" t="t"/>
              <a:pathLst>
                <a:path extrusionOk="0" h="37108" w="37107">
                  <a:moveTo>
                    <a:pt x="18553" y="1"/>
                  </a:moveTo>
                  <a:cubicBezTo>
                    <a:pt x="8309" y="1"/>
                    <a:pt x="0" y="8309"/>
                    <a:pt x="0" y="18554"/>
                  </a:cubicBezTo>
                  <a:cubicBezTo>
                    <a:pt x="0" y="28799"/>
                    <a:pt x="8309" y="37107"/>
                    <a:pt x="18553" y="37107"/>
                  </a:cubicBezTo>
                  <a:cubicBezTo>
                    <a:pt x="28798" y="37107"/>
                    <a:pt x="37106" y="28799"/>
                    <a:pt x="37106" y="18554"/>
                  </a:cubicBezTo>
                  <a:cubicBezTo>
                    <a:pt x="37106" y="8309"/>
                    <a:pt x="28798" y="1"/>
                    <a:pt x="18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5295825" y="3098275"/>
              <a:ext cx="605400" cy="927700"/>
            </a:xfrm>
            <a:custGeom>
              <a:rect b="b" l="l" r="r" t="t"/>
              <a:pathLst>
                <a:path extrusionOk="0" h="37108" w="24216">
                  <a:moveTo>
                    <a:pt x="5662" y="1"/>
                  </a:moveTo>
                  <a:cubicBezTo>
                    <a:pt x="3677" y="1"/>
                    <a:pt x="1790" y="320"/>
                    <a:pt x="1" y="883"/>
                  </a:cubicBezTo>
                  <a:cubicBezTo>
                    <a:pt x="7476" y="3285"/>
                    <a:pt x="12892" y="10295"/>
                    <a:pt x="12892" y="18554"/>
                  </a:cubicBezTo>
                  <a:cubicBezTo>
                    <a:pt x="12892" y="26838"/>
                    <a:pt x="7476" y="33823"/>
                    <a:pt x="1" y="36225"/>
                  </a:cubicBezTo>
                  <a:cubicBezTo>
                    <a:pt x="1790" y="36789"/>
                    <a:pt x="3677" y="37107"/>
                    <a:pt x="5662" y="37107"/>
                  </a:cubicBezTo>
                  <a:cubicBezTo>
                    <a:pt x="15907" y="37107"/>
                    <a:pt x="24215" y="28799"/>
                    <a:pt x="24215" y="18554"/>
                  </a:cubicBezTo>
                  <a:cubicBezTo>
                    <a:pt x="24215" y="8309"/>
                    <a:pt x="15907" y="1"/>
                    <a:pt x="5662" y="1"/>
                  </a:cubicBezTo>
                  <a:close/>
                </a:path>
              </a:pathLst>
            </a:custGeom>
            <a:solidFill>
              <a:srgbClr val="32B2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4772575" y="1546875"/>
              <a:ext cx="589450" cy="283725"/>
            </a:xfrm>
            <a:custGeom>
              <a:rect b="b" l="l" r="r" t="t"/>
              <a:pathLst>
                <a:path extrusionOk="0" h="11349" w="23578">
                  <a:moveTo>
                    <a:pt x="4902" y="1"/>
                  </a:moveTo>
                  <a:cubicBezTo>
                    <a:pt x="2206" y="1"/>
                    <a:pt x="0" y="2207"/>
                    <a:pt x="0" y="4902"/>
                  </a:cubicBezTo>
                  <a:lnTo>
                    <a:pt x="0" y="6471"/>
                  </a:lnTo>
                  <a:cubicBezTo>
                    <a:pt x="0" y="9167"/>
                    <a:pt x="2206" y="11348"/>
                    <a:pt x="4902" y="11348"/>
                  </a:cubicBezTo>
                  <a:lnTo>
                    <a:pt x="18676" y="11348"/>
                  </a:lnTo>
                  <a:cubicBezTo>
                    <a:pt x="21372" y="11348"/>
                    <a:pt x="23578" y="9167"/>
                    <a:pt x="23578" y="6471"/>
                  </a:cubicBezTo>
                  <a:lnTo>
                    <a:pt x="23578" y="4902"/>
                  </a:lnTo>
                  <a:cubicBezTo>
                    <a:pt x="23578" y="2207"/>
                    <a:pt x="21372" y="1"/>
                    <a:pt x="186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5051350" y="1546875"/>
              <a:ext cx="310675" cy="283725"/>
            </a:xfrm>
            <a:custGeom>
              <a:rect b="b" l="l" r="r" t="t"/>
              <a:pathLst>
                <a:path extrusionOk="0" h="11349" w="12427">
                  <a:moveTo>
                    <a:pt x="1" y="1"/>
                  </a:moveTo>
                  <a:cubicBezTo>
                    <a:pt x="2795" y="1"/>
                    <a:pt x="5050" y="2256"/>
                    <a:pt x="5050" y="5050"/>
                  </a:cubicBezTo>
                  <a:lnTo>
                    <a:pt x="5050" y="6299"/>
                  </a:lnTo>
                  <a:cubicBezTo>
                    <a:pt x="5050" y="9093"/>
                    <a:pt x="2795" y="11348"/>
                    <a:pt x="1" y="11348"/>
                  </a:cubicBezTo>
                  <a:lnTo>
                    <a:pt x="7378" y="11348"/>
                  </a:lnTo>
                  <a:cubicBezTo>
                    <a:pt x="10172" y="11348"/>
                    <a:pt x="12427" y="9093"/>
                    <a:pt x="12427" y="6299"/>
                  </a:cubicBezTo>
                  <a:lnTo>
                    <a:pt x="12427" y="5050"/>
                  </a:lnTo>
                  <a:cubicBezTo>
                    <a:pt x="12427" y="2256"/>
                    <a:pt x="10172" y="1"/>
                    <a:pt x="7378" y="1"/>
                  </a:cubicBezTo>
                  <a:close/>
                </a:path>
              </a:pathLst>
            </a:custGeom>
            <a:solidFill>
              <a:srgbClr val="32B2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4772575" y="2051750"/>
              <a:ext cx="589450" cy="284350"/>
            </a:xfrm>
            <a:custGeom>
              <a:rect b="b" l="l" r="r" t="t"/>
              <a:pathLst>
                <a:path extrusionOk="0" h="11374" w="23578">
                  <a:moveTo>
                    <a:pt x="4902" y="1"/>
                  </a:moveTo>
                  <a:cubicBezTo>
                    <a:pt x="2206" y="1"/>
                    <a:pt x="0" y="2207"/>
                    <a:pt x="0" y="4903"/>
                  </a:cubicBezTo>
                  <a:lnTo>
                    <a:pt x="0" y="6471"/>
                  </a:lnTo>
                  <a:cubicBezTo>
                    <a:pt x="0" y="9167"/>
                    <a:pt x="2206" y="11373"/>
                    <a:pt x="4902" y="11373"/>
                  </a:cubicBezTo>
                  <a:lnTo>
                    <a:pt x="18676" y="11373"/>
                  </a:lnTo>
                  <a:cubicBezTo>
                    <a:pt x="21372" y="11373"/>
                    <a:pt x="23578" y="9167"/>
                    <a:pt x="23578" y="6471"/>
                  </a:cubicBezTo>
                  <a:lnTo>
                    <a:pt x="23578" y="4903"/>
                  </a:lnTo>
                  <a:cubicBezTo>
                    <a:pt x="23578" y="2207"/>
                    <a:pt x="21372" y="1"/>
                    <a:pt x="186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4772575" y="2557250"/>
              <a:ext cx="589450" cy="283725"/>
            </a:xfrm>
            <a:custGeom>
              <a:rect b="b" l="l" r="r" t="t"/>
              <a:pathLst>
                <a:path extrusionOk="0" h="11349" w="23578">
                  <a:moveTo>
                    <a:pt x="4902" y="1"/>
                  </a:moveTo>
                  <a:cubicBezTo>
                    <a:pt x="2206" y="1"/>
                    <a:pt x="0" y="2182"/>
                    <a:pt x="0" y="4878"/>
                  </a:cubicBezTo>
                  <a:lnTo>
                    <a:pt x="0" y="6447"/>
                  </a:lnTo>
                  <a:cubicBezTo>
                    <a:pt x="0" y="9142"/>
                    <a:pt x="2206" y="11348"/>
                    <a:pt x="4902" y="11348"/>
                  </a:cubicBezTo>
                  <a:lnTo>
                    <a:pt x="18676" y="11348"/>
                  </a:lnTo>
                  <a:cubicBezTo>
                    <a:pt x="21372" y="11348"/>
                    <a:pt x="23578" y="9142"/>
                    <a:pt x="23578" y="6447"/>
                  </a:cubicBezTo>
                  <a:lnTo>
                    <a:pt x="23578" y="4878"/>
                  </a:lnTo>
                  <a:cubicBezTo>
                    <a:pt x="23578" y="2182"/>
                    <a:pt x="21372" y="1"/>
                    <a:pt x="186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5051350" y="2051750"/>
              <a:ext cx="310675" cy="284350"/>
            </a:xfrm>
            <a:custGeom>
              <a:rect b="b" l="l" r="r" t="t"/>
              <a:pathLst>
                <a:path extrusionOk="0" h="11374" w="12427">
                  <a:moveTo>
                    <a:pt x="1" y="1"/>
                  </a:moveTo>
                  <a:cubicBezTo>
                    <a:pt x="2795" y="1"/>
                    <a:pt x="5050" y="2256"/>
                    <a:pt x="5050" y="5050"/>
                  </a:cubicBezTo>
                  <a:lnTo>
                    <a:pt x="5050" y="6324"/>
                  </a:lnTo>
                  <a:cubicBezTo>
                    <a:pt x="5050" y="9094"/>
                    <a:pt x="2795" y="11373"/>
                    <a:pt x="1" y="11373"/>
                  </a:cubicBezTo>
                  <a:lnTo>
                    <a:pt x="7378" y="11373"/>
                  </a:lnTo>
                  <a:cubicBezTo>
                    <a:pt x="10172" y="11373"/>
                    <a:pt x="12427" y="9094"/>
                    <a:pt x="12427" y="6324"/>
                  </a:cubicBezTo>
                  <a:lnTo>
                    <a:pt x="12427" y="5050"/>
                  </a:lnTo>
                  <a:cubicBezTo>
                    <a:pt x="12427" y="2256"/>
                    <a:pt x="10172" y="1"/>
                    <a:pt x="7378" y="1"/>
                  </a:cubicBezTo>
                  <a:close/>
                </a:path>
              </a:pathLst>
            </a:custGeom>
            <a:solidFill>
              <a:srgbClr val="32B2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5051350" y="2556650"/>
              <a:ext cx="310675" cy="284325"/>
            </a:xfrm>
            <a:custGeom>
              <a:rect b="b" l="l" r="r" t="t"/>
              <a:pathLst>
                <a:path extrusionOk="0" h="11373" w="12427">
                  <a:moveTo>
                    <a:pt x="1" y="0"/>
                  </a:moveTo>
                  <a:cubicBezTo>
                    <a:pt x="2795" y="0"/>
                    <a:pt x="5050" y="2280"/>
                    <a:pt x="5050" y="5049"/>
                  </a:cubicBezTo>
                  <a:lnTo>
                    <a:pt x="5050" y="6323"/>
                  </a:lnTo>
                  <a:cubicBezTo>
                    <a:pt x="5050" y="9093"/>
                    <a:pt x="2795" y="11372"/>
                    <a:pt x="1" y="11372"/>
                  </a:cubicBezTo>
                  <a:lnTo>
                    <a:pt x="7378" y="11372"/>
                  </a:lnTo>
                  <a:cubicBezTo>
                    <a:pt x="10172" y="11372"/>
                    <a:pt x="12427" y="9093"/>
                    <a:pt x="12427" y="6323"/>
                  </a:cubicBezTo>
                  <a:lnTo>
                    <a:pt x="12427" y="5049"/>
                  </a:lnTo>
                  <a:cubicBezTo>
                    <a:pt x="12427" y="2280"/>
                    <a:pt x="10172" y="0"/>
                    <a:pt x="7378" y="0"/>
                  </a:cubicBezTo>
                  <a:close/>
                </a:path>
              </a:pathLst>
            </a:custGeom>
            <a:solidFill>
              <a:srgbClr val="32B2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5618125" y="1546875"/>
              <a:ext cx="483450" cy="1294100"/>
            </a:xfrm>
            <a:custGeom>
              <a:rect b="b" l="l" r="r" t="t"/>
              <a:pathLst>
                <a:path extrusionOk="0" h="51764" w="19338">
                  <a:moveTo>
                    <a:pt x="4559" y="1"/>
                  </a:moveTo>
                  <a:cubicBezTo>
                    <a:pt x="2035" y="1"/>
                    <a:pt x="0" y="2035"/>
                    <a:pt x="0" y="4559"/>
                  </a:cubicBezTo>
                  <a:lnTo>
                    <a:pt x="0" y="47205"/>
                  </a:lnTo>
                  <a:cubicBezTo>
                    <a:pt x="0" y="49705"/>
                    <a:pt x="2035" y="51763"/>
                    <a:pt x="4559" y="51763"/>
                  </a:cubicBezTo>
                  <a:lnTo>
                    <a:pt x="14779" y="51763"/>
                  </a:lnTo>
                  <a:cubicBezTo>
                    <a:pt x="17304" y="51763"/>
                    <a:pt x="19338" y="49705"/>
                    <a:pt x="19338" y="47205"/>
                  </a:cubicBezTo>
                  <a:lnTo>
                    <a:pt x="19338" y="4559"/>
                  </a:lnTo>
                  <a:cubicBezTo>
                    <a:pt x="19338" y="2035"/>
                    <a:pt x="17304" y="1"/>
                    <a:pt x="147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5803775" y="1546875"/>
              <a:ext cx="297800" cy="1294100"/>
            </a:xfrm>
            <a:custGeom>
              <a:rect b="b" l="l" r="r" t="t"/>
              <a:pathLst>
                <a:path extrusionOk="0" h="51764" w="11912">
                  <a:moveTo>
                    <a:pt x="1" y="1"/>
                  </a:moveTo>
                  <a:cubicBezTo>
                    <a:pt x="2598" y="1"/>
                    <a:pt x="4706" y="2108"/>
                    <a:pt x="4706" y="4706"/>
                  </a:cubicBezTo>
                  <a:lnTo>
                    <a:pt x="4706" y="47058"/>
                  </a:lnTo>
                  <a:cubicBezTo>
                    <a:pt x="4706" y="49656"/>
                    <a:pt x="2598" y="51763"/>
                    <a:pt x="1" y="51763"/>
                  </a:cubicBezTo>
                  <a:lnTo>
                    <a:pt x="7231" y="51763"/>
                  </a:lnTo>
                  <a:cubicBezTo>
                    <a:pt x="9829" y="51763"/>
                    <a:pt x="11912" y="49656"/>
                    <a:pt x="11912" y="47058"/>
                  </a:cubicBezTo>
                  <a:lnTo>
                    <a:pt x="11912" y="4706"/>
                  </a:lnTo>
                  <a:cubicBezTo>
                    <a:pt x="11912" y="2108"/>
                    <a:pt x="9829" y="1"/>
                    <a:pt x="7231" y="1"/>
                  </a:cubicBezTo>
                  <a:close/>
                </a:path>
              </a:pathLst>
            </a:custGeom>
            <a:solidFill>
              <a:srgbClr val="32B2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3726050" y="1723950"/>
              <a:ext cx="427700" cy="157500"/>
            </a:xfrm>
            <a:custGeom>
              <a:rect b="b" l="l" r="r" t="t"/>
              <a:pathLst>
                <a:path extrusionOk="0" h="6300" w="17108">
                  <a:moveTo>
                    <a:pt x="3162" y="1"/>
                  </a:moveTo>
                  <a:cubicBezTo>
                    <a:pt x="1397" y="1"/>
                    <a:pt x="0" y="1398"/>
                    <a:pt x="0" y="3162"/>
                  </a:cubicBezTo>
                  <a:cubicBezTo>
                    <a:pt x="0" y="4903"/>
                    <a:pt x="1397" y="6300"/>
                    <a:pt x="3162" y="6300"/>
                  </a:cubicBezTo>
                  <a:lnTo>
                    <a:pt x="13946" y="6300"/>
                  </a:lnTo>
                  <a:cubicBezTo>
                    <a:pt x="15710" y="6300"/>
                    <a:pt x="17107" y="4903"/>
                    <a:pt x="17107" y="3162"/>
                  </a:cubicBezTo>
                  <a:cubicBezTo>
                    <a:pt x="17107" y="1398"/>
                    <a:pt x="15710" y="1"/>
                    <a:pt x="13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1747575" y="1723950"/>
              <a:ext cx="165450" cy="157500"/>
            </a:xfrm>
            <a:custGeom>
              <a:rect b="b" l="l" r="r" t="t"/>
              <a:pathLst>
                <a:path extrusionOk="0" h="6300" w="6618">
                  <a:moveTo>
                    <a:pt x="3162" y="1"/>
                  </a:moveTo>
                  <a:cubicBezTo>
                    <a:pt x="1422" y="1"/>
                    <a:pt x="0" y="1398"/>
                    <a:pt x="0" y="3162"/>
                  </a:cubicBezTo>
                  <a:cubicBezTo>
                    <a:pt x="0" y="4903"/>
                    <a:pt x="1422" y="6300"/>
                    <a:pt x="3162" y="6300"/>
                  </a:cubicBezTo>
                  <a:lnTo>
                    <a:pt x="3456" y="6300"/>
                  </a:lnTo>
                  <a:cubicBezTo>
                    <a:pt x="5196" y="6300"/>
                    <a:pt x="6618" y="4903"/>
                    <a:pt x="6618" y="3162"/>
                  </a:cubicBezTo>
                  <a:cubicBezTo>
                    <a:pt x="6618" y="1398"/>
                    <a:pt x="5196" y="1"/>
                    <a:pt x="34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1826000" y="2075025"/>
              <a:ext cx="2221750" cy="1310650"/>
            </a:xfrm>
            <a:custGeom>
              <a:rect b="b" l="l" r="r" t="t"/>
              <a:pathLst>
                <a:path extrusionOk="0" h="52426" w="88870">
                  <a:moveTo>
                    <a:pt x="39677" y="1"/>
                  </a:moveTo>
                  <a:cubicBezTo>
                    <a:pt x="38180" y="1"/>
                    <a:pt x="36883" y="1048"/>
                    <a:pt x="36568" y="2526"/>
                  </a:cubicBezTo>
                  <a:lnTo>
                    <a:pt x="29411" y="36961"/>
                  </a:lnTo>
                  <a:lnTo>
                    <a:pt x="23161" y="17599"/>
                  </a:lnTo>
                  <a:cubicBezTo>
                    <a:pt x="22745" y="16373"/>
                    <a:pt x="21642" y="15491"/>
                    <a:pt x="20343" y="15417"/>
                  </a:cubicBezTo>
                  <a:cubicBezTo>
                    <a:pt x="20283" y="15414"/>
                    <a:pt x="20224" y="15412"/>
                    <a:pt x="20164" y="15412"/>
                  </a:cubicBezTo>
                  <a:cubicBezTo>
                    <a:pt x="18933" y="15412"/>
                    <a:pt x="17794" y="16133"/>
                    <a:pt x="17279" y="17255"/>
                  </a:cubicBezTo>
                  <a:lnTo>
                    <a:pt x="9436" y="34289"/>
                  </a:lnTo>
                  <a:lnTo>
                    <a:pt x="3162" y="34289"/>
                  </a:lnTo>
                  <a:cubicBezTo>
                    <a:pt x="1422" y="34289"/>
                    <a:pt x="1" y="35711"/>
                    <a:pt x="1" y="37451"/>
                  </a:cubicBezTo>
                  <a:cubicBezTo>
                    <a:pt x="1" y="39191"/>
                    <a:pt x="1422" y="40612"/>
                    <a:pt x="3162" y="40612"/>
                  </a:cubicBezTo>
                  <a:lnTo>
                    <a:pt x="11471" y="40612"/>
                  </a:lnTo>
                  <a:cubicBezTo>
                    <a:pt x="12696" y="40612"/>
                    <a:pt x="13824" y="39877"/>
                    <a:pt x="14338" y="38774"/>
                  </a:cubicBezTo>
                  <a:lnTo>
                    <a:pt x="19632" y="27231"/>
                  </a:lnTo>
                  <a:lnTo>
                    <a:pt x="27083" y="50244"/>
                  </a:lnTo>
                  <a:cubicBezTo>
                    <a:pt x="27524" y="51568"/>
                    <a:pt x="28725" y="52426"/>
                    <a:pt x="30097" y="52426"/>
                  </a:cubicBezTo>
                  <a:lnTo>
                    <a:pt x="30269" y="52426"/>
                  </a:lnTo>
                  <a:cubicBezTo>
                    <a:pt x="31690" y="52352"/>
                    <a:pt x="32891" y="51323"/>
                    <a:pt x="33185" y="49926"/>
                  </a:cubicBezTo>
                  <a:lnTo>
                    <a:pt x="39264" y="20540"/>
                  </a:lnTo>
                  <a:lnTo>
                    <a:pt x="41764" y="35931"/>
                  </a:lnTo>
                  <a:cubicBezTo>
                    <a:pt x="42009" y="37475"/>
                    <a:pt x="43332" y="38603"/>
                    <a:pt x="44876" y="38603"/>
                  </a:cubicBezTo>
                  <a:lnTo>
                    <a:pt x="57033" y="38603"/>
                  </a:lnTo>
                  <a:cubicBezTo>
                    <a:pt x="58552" y="38603"/>
                    <a:pt x="59851" y="37500"/>
                    <a:pt x="60121" y="36005"/>
                  </a:cubicBezTo>
                  <a:lnTo>
                    <a:pt x="61591" y="27966"/>
                  </a:lnTo>
                  <a:lnTo>
                    <a:pt x="65513" y="45686"/>
                  </a:lnTo>
                  <a:cubicBezTo>
                    <a:pt x="65807" y="47009"/>
                    <a:pt x="66910" y="47989"/>
                    <a:pt x="68258" y="48137"/>
                  </a:cubicBezTo>
                  <a:cubicBezTo>
                    <a:pt x="68375" y="48149"/>
                    <a:pt x="68492" y="48156"/>
                    <a:pt x="68608" y="48156"/>
                  </a:cubicBezTo>
                  <a:cubicBezTo>
                    <a:pt x="69823" y="48156"/>
                    <a:pt x="70931" y="47466"/>
                    <a:pt x="71468" y="46347"/>
                  </a:cubicBezTo>
                  <a:lnTo>
                    <a:pt x="75390" y="38014"/>
                  </a:lnTo>
                  <a:lnTo>
                    <a:pt x="85708" y="38014"/>
                  </a:lnTo>
                  <a:cubicBezTo>
                    <a:pt x="87472" y="38014"/>
                    <a:pt x="88869" y="36617"/>
                    <a:pt x="88869" y="34877"/>
                  </a:cubicBezTo>
                  <a:cubicBezTo>
                    <a:pt x="88869" y="33137"/>
                    <a:pt x="87472" y="31716"/>
                    <a:pt x="85708" y="31716"/>
                  </a:cubicBezTo>
                  <a:lnTo>
                    <a:pt x="73380" y="31716"/>
                  </a:lnTo>
                  <a:cubicBezTo>
                    <a:pt x="72154" y="31716"/>
                    <a:pt x="71052" y="32426"/>
                    <a:pt x="70537" y="33529"/>
                  </a:cubicBezTo>
                  <a:lnTo>
                    <a:pt x="69679" y="35318"/>
                  </a:lnTo>
                  <a:lnTo>
                    <a:pt x="64385" y="11349"/>
                  </a:lnTo>
                  <a:cubicBezTo>
                    <a:pt x="64070" y="9895"/>
                    <a:pt x="62774" y="8873"/>
                    <a:pt x="61300" y="8873"/>
                  </a:cubicBezTo>
                  <a:cubicBezTo>
                    <a:pt x="61283" y="8873"/>
                    <a:pt x="61265" y="8873"/>
                    <a:pt x="61248" y="8873"/>
                  </a:cubicBezTo>
                  <a:cubicBezTo>
                    <a:pt x="59753" y="8898"/>
                    <a:pt x="58479" y="9976"/>
                    <a:pt x="58209" y="11471"/>
                  </a:cubicBezTo>
                  <a:lnTo>
                    <a:pt x="54386" y="32279"/>
                  </a:lnTo>
                  <a:lnTo>
                    <a:pt x="47572" y="32279"/>
                  </a:lnTo>
                  <a:lnTo>
                    <a:pt x="42768" y="2648"/>
                  </a:lnTo>
                  <a:cubicBezTo>
                    <a:pt x="42523" y="1153"/>
                    <a:pt x="41249" y="26"/>
                    <a:pt x="39729" y="1"/>
                  </a:cubicBezTo>
                  <a:cubicBezTo>
                    <a:pt x="39712" y="1"/>
                    <a:pt x="39695" y="1"/>
                    <a:pt x="396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29"/>
          <p:cNvSpPr txBox="1"/>
          <p:nvPr>
            <p:ph type="ctrTitle"/>
          </p:nvPr>
        </p:nvSpPr>
        <p:spPr>
          <a:xfrm>
            <a:off x="755000" y="-424250"/>
            <a:ext cx="17856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PHASE 1</a:t>
            </a:r>
            <a:endParaRPr/>
          </a:p>
        </p:txBody>
      </p:sp>
      <p:cxnSp>
        <p:nvCxnSpPr>
          <p:cNvPr id="708" name="Google Shape;708;p29"/>
          <p:cNvCxnSpPr/>
          <p:nvPr/>
        </p:nvCxnSpPr>
        <p:spPr>
          <a:xfrm>
            <a:off x="2004300" y="736675"/>
            <a:ext cx="2041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9" name="Google Shape;709;p29"/>
          <p:cNvSpPr/>
          <p:nvPr/>
        </p:nvSpPr>
        <p:spPr>
          <a:xfrm>
            <a:off x="444426" y="3535997"/>
            <a:ext cx="172726" cy="106226"/>
          </a:xfrm>
          <a:custGeom>
            <a:rect b="b" l="l" r="r" t="t"/>
            <a:pathLst>
              <a:path extrusionOk="0" h="2165" w="3520">
                <a:moveTo>
                  <a:pt x="1084" y="1"/>
                </a:moveTo>
                <a:cubicBezTo>
                  <a:pt x="488" y="1"/>
                  <a:pt x="0" y="484"/>
                  <a:pt x="0" y="1082"/>
                </a:cubicBezTo>
                <a:cubicBezTo>
                  <a:pt x="0" y="1678"/>
                  <a:pt x="484" y="2164"/>
                  <a:pt x="1077" y="2164"/>
                </a:cubicBezTo>
                <a:cubicBezTo>
                  <a:pt x="1086" y="2164"/>
                  <a:pt x="1095" y="2164"/>
                  <a:pt x="1104" y="2164"/>
                </a:cubicBezTo>
                <a:lnTo>
                  <a:pt x="2416" y="2164"/>
                </a:lnTo>
                <a:cubicBezTo>
                  <a:pt x="2425" y="2164"/>
                  <a:pt x="2434" y="2164"/>
                  <a:pt x="2442" y="2164"/>
                </a:cubicBezTo>
                <a:cubicBezTo>
                  <a:pt x="3035" y="2164"/>
                  <a:pt x="3519" y="1678"/>
                  <a:pt x="3519" y="1082"/>
                </a:cubicBezTo>
                <a:cubicBezTo>
                  <a:pt x="3519" y="484"/>
                  <a:pt x="3032" y="1"/>
                  <a:pt x="2436" y="1"/>
                </a:cubicBezTo>
                <a:cubicBezTo>
                  <a:pt x="2429" y="1"/>
                  <a:pt x="2423" y="1"/>
                  <a:pt x="2416" y="1"/>
                </a:cubicBezTo>
                <a:lnTo>
                  <a:pt x="1104" y="1"/>
                </a:lnTo>
                <a:cubicBezTo>
                  <a:pt x="1097" y="1"/>
                  <a:pt x="1090" y="1"/>
                  <a:pt x="1084" y="1"/>
                </a:cubicBezTo>
                <a:close/>
              </a:path>
            </a:pathLst>
          </a:custGeom>
          <a:solidFill>
            <a:srgbClr val="F7CE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0" name="Google Shape;710;p29"/>
          <p:cNvPicPr preferRelativeResize="0"/>
          <p:nvPr/>
        </p:nvPicPr>
        <p:blipFill rotWithShape="1">
          <a:blip r:embed="rId3">
            <a:alphaModFix/>
          </a:blip>
          <a:srcRect b="-1998" l="-7137" r="-7792" t="-2647"/>
          <a:stretch/>
        </p:blipFill>
        <p:spPr>
          <a:xfrm>
            <a:off x="4578558" y="4070699"/>
            <a:ext cx="300295" cy="273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29"/>
          <p:cNvPicPr preferRelativeResize="0"/>
          <p:nvPr/>
        </p:nvPicPr>
        <p:blipFill rotWithShape="1">
          <a:blip r:embed="rId3">
            <a:alphaModFix/>
          </a:blip>
          <a:srcRect b="-1998" l="-7137" r="-7792" t="-2647"/>
          <a:stretch/>
        </p:blipFill>
        <p:spPr>
          <a:xfrm>
            <a:off x="5055408" y="3668674"/>
            <a:ext cx="300295" cy="273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29"/>
          <p:cNvPicPr preferRelativeResize="0"/>
          <p:nvPr/>
        </p:nvPicPr>
        <p:blipFill rotWithShape="1">
          <a:blip r:embed="rId3">
            <a:alphaModFix/>
          </a:blip>
          <a:srcRect b="-1998" l="-7137" r="-7792" t="-2647"/>
          <a:stretch/>
        </p:blipFill>
        <p:spPr>
          <a:xfrm>
            <a:off x="5515608" y="3668674"/>
            <a:ext cx="300295" cy="273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29"/>
          <p:cNvPicPr preferRelativeResize="0"/>
          <p:nvPr/>
        </p:nvPicPr>
        <p:blipFill rotWithShape="1">
          <a:blip r:embed="rId3">
            <a:alphaModFix/>
          </a:blip>
          <a:srcRect b="-1998" l="-7137" r="-7792" t="-2647"/>
          <a:stretch/>
        </p:blipFill>
        <p:spPr>
          <a:xfrm>
            <a:off x="4578558" y="3668674"/>
            <a:ext cx="300295" cy="273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29"/>
          <p:cNvPicPr preferRelativeResize="0"/>
          <p:nvPr/>
        </p:nvPicPr>
        <p:blipFill rotWithShape="1">
          <a:blip r:embed="rId3">
            <a:alphaModFix/>
          </a:blip>
          <a:srcRect b="-1998" l="-7137" r="-7792" t="-2647"/>
          <a:stretch/>
        </p:blipFill>
        <p:spPr>
          <a:xfrm>
            <a:off x="5055408" y="3266661"/>
            <a:ext cx="300295" cy="273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29"/>
          <p:cNvPicPr preferRelativeResize="0"/>
          <p:nvPr/>
        </p:nvPicPr>
        <p:blipFill rotWithShape="1">
          <a:blip r:embed="rId3">
            <a:alphaModFix/>
          </a:blip>
          <a:srcRect b="-1998" l="-7137" r="-7792" t="-2647"/>
          <a:stretch/>
        </p:blipFill>
        <p:spPr>
          <a:xfrm>
            <a:off x="5515608" y="3266661"/>
            <a:ext cx="300295" cy="273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29"/>
          <p:cNvPicPr preferRelativeResize="0"/>
          <p:nvPr/>
        </p:nvPicPr>
        <p:blipFill rotWithShape="1">
          <a:blip r:embed="rId3">
            <a:alphaModFix/>
          </a:blip>
          <a:srcRect b="-1998" l="-7137" r="-7792" t="-2647"/>
          <a:stretch/>
        </p:blipFill>
        <p:spPr>
          <a:xfrm>
            <a:off x="4578558" y="3266661"/>
            <a:ext cx="300295" cy="273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29"/>
          <p:cNvPicPr preferRelativeResize="0"/>
          <p:nvPr/>
        </p:nvPicPr>
        <p:blipFill rotWithShape="1">
          <a:blip r:embed="rId3">
            <a:alphaModFix/>
          </a:blip>
          <a:srcRect b="-1998" l="-7137" r="-7792" t="-2647"/>
          <a:stretch/>
        </p:blipFill>
        <p:spPr>
          <a:xfrm>
            <a:off x="5055408" y="2859861"/>
            <a:ext cx="300295" cy="273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29"/>
          <p:cNvPicPr preferRelativeResize="0"/>
          <p:nvPr/>
        </p:nvPicPr>
        <p:blipFill rotWithShape="1">
          <a:blip r:embed="rId3">
            <a:alphaModFix/>
          </a:blip>
          <a:srcRect b="-1998" l="-7137" r="-7792" t="-2647"/>
          <a:stretch/>
        </p:blipFill>
        <p:spPr>
          <a:xfrm>
            <a:off x="5515608" y="2859861"/>
            <a:ext cx="300295" cy="273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29"/>
          <p:cNvPicPr preferRelativeResize="0"/>
          <p:nvPr/>
        </p:nvPicPr>
        <p:blipFill rotWithShape="1">
          <a:blip r:embed="rId3">
            <a:alphaModFix/>
          </a:blip>
          <a:srcRect b="-1998" l="-7137" r="-7792" t="-2647"/>
          <a:stretch/>
        </p:blipFill>
        <p:spPr>
          <a:xfrm>
            <a:off x="4578558" y="2859861"/>
            <a:ext cx="300295" cy="273414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29"/>
          <p:cNvSpPr/>
          <p:nvPr/>
        </p:nvSpPr>
        <p:spPr>
          <a:xfrm>
            <a:off x="2019450" y="1801213"/>
            <a:ext cx="608347" cy="250981"/>
          </a:xfrm>
          <a:custGeom>
            <a:rect b="b" l="l" r="r" t="t"/>
            <a:pathLst>
              <a:path extrusionOk="0" h="7054" w="17098">
                <a:moveTo>
                  <a:pt x="1177" y="1"/>
                </a:moveTo>
                <a:cubicBezTo>
                  <a:pt x="529" y="1"/>
                  <a:pt x="1" y="528"/>
                  <a:pt x="1" y="1177"/>
                </a:cubicBezTo>
                <a:cubicBezTo>
                  <a:pt x="1" y="1826"/>
                  <a:pt x="529" y="2350"/>
                  <a:pt x="1177" y="2354"/>
                </a:cubicBezTo>
                <a:lnTo>
                  <a:pt x="6005" y="2354"/>
                </a:lnTo>
                <a:cubicBezTo>
                  <a:pt x="6014" y="2354"/>
                  <a:pt x="6023" y="2354"/>
                  <a:pt x="6032" y="2354"/>
                </a:cubicBezTo>
                <a:cubicBezTo>
                  <a:pt x="6679" y="2354"/>
                  <a:pt x="7204" y="2880"/>
                  <a:pt x="7204" y="3527"/>
                </a:cubicBezTo>
                <a:cubicBezTo>
                  <a:pt x="7204" y="4180"/>
                  <a:pt x="6676" y="4704"/>
                  <a:pt x="6025" y="4704"/>
                </a:cubicBezTo>
                <a:cubicBezTo>
                  <a:pt x="6019" y="4704"/>
                  <a:pt x="6012" y="4704"/>
                  <a:pt x="6005" y="4704"/>
                </a:cubicBezTo>
                <a:lnTo>
                  <a:pt x="5327" y="4704"/>
                </a:lnTo>
                <a:cubicBezTo>
                  <a:pt x="4678" y="4704"/>
                  <a:pt x="4154" y="5228"/>
                  <a:pt x="4154" y="5880"/>
                </a:cubicBezTo>
                <a:cubicBezTo>
                  <a:pt x="4154" y="6529"/>
                  <a:pt x="4678" y="7053"/>
                  <a:pt x="5327" y="7053"/>
                </a:cubicBezTo>
                <a:lnTo>
                  <a:pt x="15924" y="7053"/>
                </a:lnTo>
                <a:cubicBezTo>
                  <a:pt x="16573" y="7053"/>
                  <a:pt x="17097" y="6529"/>
                  <a:pt x="17097" y="5880"/>
                </a:cubicBezTo>
                <a:cubicBezTo>
                  <a:pt x="17097" y="5228"/>
                  <a:pt x="16573" y="4704"/>
                  <a:pt x="15924" y="4704"/>
                </a:cubicBezTo>
                <a:lnTo>
                  <a:pt x="10554" y="4704"/>
                </a:lnTo>
                <a:cubicBezTo>
                  <a:pt x="9913" y="4689"/>
                  <a:pt x="9399" y="4168"/>
                  <a:pt x="9399" y="3527"/>
                </a:cubicBezTo>
                <a:cubicBezTo>
                  <a:pt x="9399" y="2889"/>
                  <a:pt x="9913" y="2365"/>
                  <a:pt x="10554" y="2354"/>
                </a:cubicBezTo>
                <a:lnTo>
                  <a:pt x="11067" y="2354"/>
                </a:lnTo>
                <a:cubicBezTo>
                  <a:pt x="11716" y="2354"/>
                  <a:pt x="12240" y="1826"/>
                  <a:pt x="12240" y="1177"/>
                </a:cubicBezTo>
                <a:cubicBezTo>
                  <a:pt x="12240" y="528"/>
                  <a:pt x="11716" y="1"/>
                  <a:pt x="11067" y="1"/>
                </a:cubicBezTo>
                <a:close/>
              </a:path>
            </a:pathLst>
          </a:custGeom>
          <a:solidFill>
            <a:srgbClr val="F7CE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29"/>
          <p:cNvSpPr/>
          <p:nvPr/>
        </p:nvSpPr>
        <p:spPr>
          <a:xfrm>
            <a:off x="553275" y="3825250"/>
            <a:ext cx="608347" cy="250981"/>
          </a:xfrm>
          <a:custGeom>
            <a:rect b="b" l="l" r="r" t="t"/>
            <a:pathLst>
              <a:path extrusionOk="0" h="7054" w="17098">
                <a:moveTo>
                  <a:pt x="1177" y="1"/>
                </a:moveTo>
                <a:cubicBezTo>
                  <a:pt x="529" y="1"/>
                  <a:pt x="1" y="528"/>
                  <a:pt x="1" y="1177"/>
                </a:cubicBezTo>
                <a:cubicBezTo>
                  <a:pt x="1" y="1826"/>
                  <a:pt x="529" y="2350"/>
                  <a:pt x="1177" y="2354"/>
                </a:cubicBezTo>
                <a:lnTo>
                  <a:pt x="6005" y="2354"/>
                </a:lnTo>
                <a:cubicBezTo>
                  <a:pt x="6014" y="2354"/>
                  <a:pt x="6023" y="2354"/>
                  <a:pt x="6032" y="2354"/>
                </a:cubicBezTo>
                <a:cubicBezTo>
                  <a:pt x="6679" y="2354"/>
                  <a:pt x="7204" y="2880"/>
                  <a:pt x="7204" y="3527"/>
                </a:cubicBezTo>
                <a:cubicBezTo>
                  <a:pt x="7204" y="4180"/>
                  <a:pt x="6676" y="4704"/>
                  <a:pt x="6025" y="4704"/>
                </a:cubicBezTo>
                <a:cubicBezTo>
                  <a:pt x="6019" y="4704"/>
                  <a:pt x="6012" y="4704"/>
                  <a:pt x="6005" y="4704"/>
                </a:cubicBezTo>
                <a:lnTo>
                  <a:pt x="5327" y="4704"/>
                </a:lnTo>
                <a:cubicBezTo>
                  <a:pt x="4678" y="4704"/>
                  <a:pt x="4154" y="5228"/>
                  <a:pt x="4154" y="5880"/>
                </a:cubicBezTo>
                <a:cubicBezTo>
                  <a:pt x="4154" y="6529"/>
                  <a:pt x="4678" y="7053"/>
                  <a:pt x="5327" y="7053"/>
                </a:cubicBezTo>
                <a:lnTo>
                  <a:pt x="15924" y="7053"/>
                </a:lnTo>
                <a:cubicBezTo>
                  <a:pt x="16573" y="7053"/>
                  <a:pt x="17097" y="6529"/>
                  <a:pt x="17097" y="5880"/>
                </a:cubicBezTo>
                <a:cubicBezTo>
                  <a:pt x="17097" y="5228"/>
                  <a:pt x="16573" y="4704"/>
                  <a:pt x="15924" y="4704"/>
                </a:cubicBezTo>
                <a:lnTo>
                  <a:pt x="10554" y="4704"/>
                </a:lnTo>
                <a:cubicBezTo>
                  <a:pt x="9913" y="4689"/>
                  <a:pt x="9399" y="4168"/>
                  <a:pt x="9399" y="3527"/>
                </a:cubicBezTo>
                <a:cubicBezTo>
                  <a:pt x="9399" y="2889"/>
                  <a:pt x="9913" y="2365"/>
                  <a:pt x="10554" y="2354"/>
                </a:cubicBezTo>
                <a:lnTo>
                  <a:pt x="11067" y="2354"/>
                </a:lnTo>
                <a:cubicBezTo>
                  <a:pt x="11716" y="2354"/>
                  <a:pt x="12240" y="1826"/>
                  <a:pt x="12240" y="1177"/>
                </a:cubicBezTo>
                <a:cubicBezTo>
                  <a:pt x="12240" y="528"/>
                  <a:pt x="11716" y="1"/>
                  <a:pt x="11067" y="1"/>
                </a:cubicBezTo>
                <a:close/>
              </a:path>
            </a:pathLst>
          </a:custGeom>
          <a:solidFill>
            <a:srgbClr val="F7CE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2" name="Google Shape;722;p29"/>
          <p:cNvPicPr preferRelativeResize="0"/>
          <p:nvPr/>
        </p:nvPicPr>
        <p:blipFill rotWithShape="1">
          <a:blip r:embed="rId4">
            <a:alphaModFix/>
          </a:blip>
          <a:srcRect b="0" l="9" r="9" t="0"/>
          <a:stretch/>
        </p:blipFill>
        <p:spPr>
          <a:xfrm>
            <a:off x="617150" y="1189681"/>
            <a:ext cx="1721699" cy="3250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3" name="Google Shape;723;p29"/>
          <p:cNvGrpSpPr/>
          <p:nvPr/>
        </p:nvGrpSpPr>
        <p:grpSpPr>
          <a:xfrm>
            <a:off x="4640316" y="1639621"/>
            <a:ext cx="369076" cy="283439"/>
            <a:chOff x="921700" y="824725"/>
            <a:chExt cx="1709475" cy="1312825"/>
          </a:xfrm>
        </p:grpSpPr>
        <p:sp>
          <p:nvSpPr>
            <p:cNvPr id="724" name="Google Shape;724;p29"/>
            <p:cNvSpPr/>
            <p:nvPr/>
          </p:nvSpPr>
          <p:spPr>
            <a:xfrm>
              <a:off x="921700" y="824725"/>
              <a:ext cx="1709475" cy="952200"/>
            </a:xfrm>
            <a:custGeom>
              <a:rect b="b" l="l" r="r" t="t"/>
              <a:pathLst>
                <a:path extrusionOk="0" h="38088" w="68379">
                  <a:moveTo>
                    <a:pt x="34131" y="1"/>
                  </a:moveTo>
                  <a:cubicBezTo>
                    <a:pt x="30563" y="1"/>
                    <a:pt x="27012" y="477"/>
                    <a:pt x="23569" y="1420"/>
                  </a:cubicBezTo>
                  <a:cubicBezTo>
                    <a:pt x="13664" y="4121"/>
                    <a:pt x="5287" y="10525"/>
                    <a:pt x="0" y="19044"/>
                  </a:cubicBezTo>
                  <a:cubicBezTo>
                    <a:pt x="7090" y="30478"/>
                    <a:pt x="19751" y="38088"/>
                    <a:pt x="34192" y="38088"/>
                  </a:cubicBezTo>
                  <a:cubicBezTo>
                    <a:pt x="48628" y="38088"/>
                    <a:pt x="61289" y="30478"/>
                    <a:pt x="68378" y="19044"/>
                  </a:cubicBezTo>
                  <a:cubicBezTo>
                    <a:pt x="63091" y="10525"/>
                    <a:pt x="54709" y="4121"/>
                    <a:pt x="44809" y="1420"/>
                  </a:cubicBezTo>
                  <a:cubicBezTo>
                    <a:pt x="41413" y="494"/>
                    <a:pt x="37912" y="17"/>
                    <a:pt x="34395" y="1"/>
                  </a:cubicBezTo>
                  <a:lnTo>
                    <a:pt x="34192" y="1"/>
                  </a:lnTo>
                  <a:cubicBezTo>
                    <a:pt x="34172" y="1"/>
                    <a:pt x="34151" y="1"/>
                    <a:pt x="341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921700" y="824725"/>
              <a:ext cx="1709475" cy="476125"/>
            </a:xfrm>
            <a:custGeom>
              <a:rect b="b" l="l" r="r" t="t"/>
              <a:pathLst>
                <a:path extrusionOk="0" h="19045" w="68379">
                  <a:moveTo>
                    <a:pt x="34125" y="1"/>
                  </a:moveTo>
                  <a:cubicBezTo>
                    <a:pt x="30563" y="1"/>
                    <a:pt x="27012" y="477"/>
                    <a:pt x="23569" y="1420"/>
                  </a:cubicBezTo>
                  <a:cubicBezTo>
                    <a:pt x="13664" y="4121"/>
                    <a:pt x="5287" y="10525"/>
                    <a:pt x="0" y="19044"/>
                  </a:cubicBezTo>
                  <a:cubicBezTo>
                    <a:pt x="5287" y="12547"/>
                    <a:pt x="13664" y="7665"/>
                    <a:pt x="23569" y="5605"/>
                  </a:cubicBezTo>
                  <a:cubicBezTo>
                    <a:pt x="27033" y="4882"/>
                    <a:pt x="30567" y="4521"/>
                    <a:pt x="34107" y="4521"/>
                  </a:cubicBezTo>
                  <a:cubicBezTo>
                    <a:pt x="34133" y="4521"/>
                    <a:pt x="34160" y="4521"/>
                    <a:pt x="34187" y="4521"/>
                  </a:cubicBezTo>
                  <a:lnTo>
                    <a:pt x="34395" y="4521"/>
                  </a:lnTo>
                  <a:cubicBezTo>
                    <a:pt x="37890" y="4526"/>
                    <a:pt x="41380" y="4893"/>
                    <a:pt x="44809" y="5600"/>
                  </a:cubicBezTo>
                  <a:cubicBezTo>
                    <a:pt x="54715" y="7665"/>
                    <a:pt x="63091" y="12547"/>
                    <a:pt x="68378" y="19044"/>
                  </a:cubicBezTo>
                  <a:cubicBezTo>
                    <a:pt x="63091" y="10525"/>
                    <a:pt x="54715" y="4121"/>
                    <a:pt x="44809" y="1420"/>
                  </a:cubicBezTo>
                  <a:cubicBezTo>
                    <a:pt x="41413" y="494"/>
                    <a:pt x="37912" y="17"/>
                    <a:pt x="34395" y="1"/>
                  </a:cubicBezTo>
                  <a:lnTo>
                    <a:pt x="34187" y="1"/>
                  </a:lnTo>
                  <a:cubicBezTo>
                    <a:pt x="34166" y="1"/>
                    <a:pt x="34146" y="1"/>
                    <a:pt x="34125" y="1"/>
                  </a:cubicBez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1359975" y="824725"/>
              <a:ext cx="832775" cy="772375"/>
            </a:xfrm>
            <a:custGeom>
              <a:rect b="b" l="l" r="r" t="t"/>
              <a:pathLst>
                <a:path extrusionOk="0" h="30895" w="33311">
                  <a:moveTo>
                    <a:pt x="16600" y="1"/>
                  </a:moveTo>
                  <a:cubicBezTo>
                    <a:pt x="13032" y="1"/>
                    <a:pt x="9481" y="477"/>
                    <a:pt x="6038" y="1420"/>
                  </a:cubicBezTo>
                  <a:cubicBezTo>
                    <a:pt x="2214" y="4581"/>
                    <a:pt x="1" y="9282"/>
                    <a:pt x="6" y="14245"/>
                  </a:cubicBezTo>
                  <a:cubicBezTo>
                    <a:pt x="6" y="23444"/>
                    <a:pt x="7463" y="30894"/>
                    <a:pt x="16661" y="30894"/>
                  </a:cubicBezTo>
                  <a:cubicBezTo>
                    <a:pt x="17329" y="30894"/>
                    <a:pt x="17998" y="30856"/>
                    <a:pt x="18661" y="30779"/>
                  </a:cubicBezTo>
                  <a:cubicBezTo>
                    <a:pt x="26911" y="29793"/>
                    <a:pt x="33310" y="22764"/>
                    <a:pt x="33310" y="14245"/>
                  </a:cubicBezTo>
                  <a:cubicBezTo>
                    <a:pt x="33310" y="9282"/>
                    <a:pt x="31097" y="4581"/>
                    <a:pt x="27278" y="1420"/>
                  </a:cubicBezTo>
                  <a:cubicBezTo>
                    <a:pt x="24462" y="653"/>
                    <a:pt x="21575" y="193"/>
                    <a:pt x="18661" y="50"/>
                  </a:cubicBezTo>
                  <a:cubicBezTo>
                    <a:pt x="17998" y="17"/>
                    <a:pt x="17329" y="1"/>
                    <a:pt x="16661" y="1"/>
                  </a:cubicBezTo>
                  <a:cubicBezTo>
                    <a:pt x="16641" y="1"/>
                    <a:pt x="16620" y="1"/>
                    <a:pt x="16600" y="1"/>
                  </a:cubicBezTo>
                  <a:close/>
                </a:path>
              </a:pathLst>
            </a:custGeom>
            <a:solidFill>
              <a:srgbClr val="3E9E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1460100" y="937725"/>
              <a:ext cx="732775" cy="656500"/>
            </a:xfrm>
            <a:custGeom>
              <a:rect b="b" l="l" r="r" t="t"/>
              <a:pathLst>
                <a:path extrusionOk="0" h="26260" w="29311">
                  <a:moveTo>
                    <a:pt x="12656" y="1"/>
                  </a:moveTo>
                  <a:cubicBezTo>
                    <a:pt x="11604" y="1"/>
                    <a:pt x="10563" y="34"/>
                    <a:pt x="9528" y="94"/>
                  </a:cubicBezTo>
                  <a:cubicBezTo>
                    <a:pt x="4630" y="379"/>
                    <a:pt x="581" y="4110"/>
                    <a:pt x="44" y="8985"/>
                  </a:cubicBezTo>
                  <a:cubicBezTo>
                    <a:pt x="17" y="9232"/>
                    <a:pt x="1" y="9479"/>
                    <a:pt x="1" y="9725"/>
                  </a:cubicBezTo>
                  <a:cubicBezTo>
                    <a:pt x="1" y="18244"/>
                    <a:pt x="6400" y="25268"/>
                    <a:pt x="14656" y="26259"/>
                  </a:cubicBezTo>
                  <a:cubicBezTo>
                    <a:pt x="22906" y="25273"/>
                    <a:pt x="29305" y="18244"/>
                    <a:pt x="29305" y="9725"/>
                  </a:cubicBezTo>
                  <a:cubicBezTo>
                    <a:pt x="29311" y="7095"/>
                    <a:pt x="28686" y="4499"/>
                    <a:pt x="27486" y="2159"/>
                  </a:cubicBezTo>
                  <a:cubicBezTo>
                    <a:pt x="26117" y="1743"/>
                    <a:pt x="24709" y="1381"/>
                    <a:pt x="23273" y="1085"/>
                  </a:cubicBezTo>
                  <a:cubicBezTo>
                    <a:pt x="19849" y="373"/>
                    <a:pt x="16360" y="12"/>
                    <a:pt x="12859" y="1"/>
                  </a:cubicBezTo>
                  <a:close/>
                </a:path>
              </a:pathLst>
            </a:custGeom>
            <a:solidFill>
              <a:srgbClr val="45B0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921700" y="868825"/>
              <a:ext cx="854825" cy="908100"/>
            </a:xfrm>
            <a:custGeom>
              <a:rect b="b" l="l" r="r" t="t"/>
              <a:pathLst>
                <a:path extrusionOk="0" h="36324" w="34193">
                  <a:moveTo>
                    <a:pt x="22380" y="1"/>
                  </a:moveTo>
                  <a:lnTo>
                    <a:pt x="22380" y="1"/>
                  </a:lnTo>
                  <a:cubicBezTo>
                    <a:pt x="12996" y="2877"/>
                    <a:pt x="5074" y="9101"/>
                    <a:pt x="0" y="17280"/>
                  </a:cubicBezTo>
                  <a:cubicBezTo>
                    <a:pt x="7090" y="28714"/>
                    <a:pt x="19751" y="36324"/>
                    <a:pt x="34192" y="36324"/>
                  </a:cubicBezTo>
                  <a:cubicBezTo>
                    <a:pt x="18781" y="36324"/>
                    <a:pt x="6662" y="8668"/>
                    <a:pt x="22380" y="1"/>
                  </a:cubicBez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1610225" y="1014575"/>
              <a:ext cx="332425" cy="332575"/>
            </a:xfrm>
            <a:custGeom>
              <a:rect b="b" l="l" r="r" t="t"/>
              <a:pathLst>
                <a:path extrusionOk="0" h="13303" w="13297">
                  <a:moveTo>
                    <a:pt x="6646" y="0"/>
                  </a:moveTo>
                  <a:cubicBezTo>
                    <a:pt x="2975" y="0"/>
                    <a:pt x="0" y="2980"/>
                    <a:pt x="0" y="6651"/>
                  </a:cubicBezTo>
                  <a:cubicBezTo>
                    <a:pt x="0" y="10327"/>
                    <a:pt x="2975" y="13302"/>
                    <a:pt x="6646" y="13302"/>
                  </a:cubicBezTo>
                  <a:cubicBezTo>
                    <a:pt x="10322" y="13302"/>
                    <a:pt x="13297" y="10327"/>
                    <a:pt x="13297" y="6651"/>
                  </a:cubicBezTo>
                  <a:cubicBezTo>
                    <a:pt x="13297" y="2980"/>
                    <a:pt x="10322" y="0"/>
                    <a:pt x="6646" y="0"/>
                  </a:cubicBezTo>
                  <a:close/>
                </a:path>
              </a:pathLst>
            </a:custGeom>
            <a:solidFill>
              <a:srgbClr val="404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9"/>
            <p:cNvSpPr/>
            <p:nvPr/>
          </p:nvSpPr>
          <p:spPr>
            <a:xfrm>
              <a:off x="2109725" y="1535025"/>
              <a:ext cx="468700" cy="602525"/>
            </a:xfrm>
            <a:custGeom>
              <a:rect b="b" l="l" r="r" t="t"/>
              <a:pathLst>
                <a:path extrusionOk="0" h="24101" w="18748">
                  <a:moveTo>
                    <a:pt x="9374" y="1"/>
                  </a:moveTo>
                  <a:cubicBezTo>
                    <a:pt x="3687" y="3600"/>
                    <a:pt x="0" y="9385"/>
                    <a:pt x="0" y="15905"/>
                  </a:cubicBezTo>
                  <a:cubicBezTo>
                    <a:pt x="0" y="16042"/>
                    <a:pt x="0" y="16179"/>
                    <a:pt x="6" y="16310"/>
                  </a:cubicBezTo>
                  <a:cubicBezTo>
                    <a:pt x="129" y="21504"/>
                    <a:pt x="4752" y="24101"/>
                    <a:pt x="9374" y="24101"/>
                  </a:cubicBezTo>
                  <a:cubicBezTo>
                    <a:pt x="13997" y="24101"/>
                    <a:pt x="18619" y="21504"/>
                    <a:pt x="18742" y="16310"/>
                  </a:cubicBezTo>
                  <a:cubicBezTo>
                    <a:pt x="18748" y="16173"/>
                    <a:pt x="18748" y="16042"/>
                    <a:pt x="18748" y="15905"/>
                  </a:cubicBezTo>
                  <a:cubicBezTo>
                    <a:pt x="18748" y="9385"/>
                    <a:pt x="15061" y="3600"/>
                    <a:pt x="9374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2109725" y="1534900"/>
              <a:ext cx="234375" cy="602650"/>
            </a:xfrm>
            <a:custGeom>
              <a:rect b="b" l="l" r="r" t="t"/>
              <a:pathLst>
                <a:path extrusionOk="0" h="24106" w="9375">
                  <a:moveTo>
                    <a:pt x="9374" y="0"/>
                  </a:moveTo>
                  <a:lnTo>
                    <a:pt x="9374" y="0"/>
                  </a:lnTo>
                  <a:cubicBezTo>
                    <a:pt x="3687" y="3605"/>
                    <a:pt x="0" y="9385"/>
                    <a:pt x="0" y="15910"/>
                  </a:cubicBezTo>
                  <a:cubicBezTo>
                    <a:pt x="0" y="16041"/>
                    <a:pt x="6" y="16178"/>
                    <a:pt x="6" y="16315"/>
                  </a:cubicBezTo>
                  <a:cubicBezTo>
                    <a:pt x="132" y="21509"/>
                    <a:pt x="4750" y="24106"/>
                    <a:pt x="9374" y="24106"/>
                  </a:cubicBezTo>
                  <a:cubicBezTo>
                    <a:pt x="7780" y="24106"/>
                    <a:pt x="6180" y="21509"/>
                    <a:pt x="6136" y="16315"/>
                  </a:cubicBezTo>
                  <a:lnTo>
                    <a:pt x="6136" y="15910"/>
                  </a:lnTo>
                  <a:cubicBezTo>
                    <a:pt x="6136" y="9385"/>
                    <a:pt x="7407" y="3605"/>
                    <a:pt x="9374" y="0"/>
                  </a:cubicBezTo>
                  <a:close/>
                </a:path>
              </a:pathLst>
            </a:custGeom>
            <a:solidFill>
              <a:srgbClr val="FC4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" name="Google Shape;732;p29"/>
          <p:cNvGrpSpPr/>
          <p:nvPr/>
        </p:nvGrpSpPr>
        <p:grpSpPr>
          <a:xfrm>
            <a:off x="5523491" y="1574838"/>
            <a:ext cx="421326" cy="413005"/>
            <a:chOff x="4045425" y="1172700"/>
            <a:chExt cx="1811375" cy="1775600"/>
          </a:xfrm>
        </p:grpSpPr>
        <p:sp>
          <p:nvSpPr>
            <p:cNvPr id="733" name="Google Shape;733;p29"/>
            <p:cNvSpPr/>
            <p:nvPr/>
          </p:nvSpPr>
          <p:spPr>
            <a:xfrm>
              <a:off x="4251150" y="1283550"/>
              <a:ext cx="1468000" cy="1468000"/>
            </a:xfrm>
            <a:custGeom>
              <a:rect b="b" l="l" r="r" t="t"/>
              <a:pathLst>
                <a:path extrusionOk="0" h="58720" w="58720">
                  <a:moveTo>
                    <a:pt x="43095" y="1"/>
                  </a:moveTo>
                  <a:lnTo>
                    <a:pt x="21060" y="22030"/>
                  </a:lnTo>
                  <a:cubicBezTo>
                    <a:pt x="16305" y="26791"/>
                    <a:pt x="12201" y="32160"/>
                    <a:pt x="8865" y="38000"/>
                  </a:cubicBezTo>
                  <a:lnTo>
                    <a:pt x="0" y="53510"/>
                  </a:lnTo>
                  <a:lnTo>
                    <a:pt x="5211" y="58720"/>
                  </a:lnTo>
                  <a:lnTo>
                    <a:pt x="20720" y="49856"/>
                  </a:lnTo>
                  <a:cubicBezTo>
                    <a:pt x="26560" y="46519"/>
                    <a:pt x="31929" y="42416"/>
                    <a:pt x="36690" y="37660"/>
                  </a:cubicBezTo>
                  <a:lnTo>
                    <a:pt x="58719" y="15626"/>
                  </a:lnTo>
                  <a:lnTo>
                    <a:pt x="43095" y="1"/>
                  </a:lnTo>
                  <a:close/>
                </a:path>
              </a:pathLst>
            </a:custGeom>
            <a:solidFill>
              <a:srgbClr val="F9F6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5293025" y="1172700"/>
              <a:ext cx="563775" cy="536975"/>
            </a:xfrm>
            <a:custGeom>
              <a:rect b="b" l="l" r="r" t="t"/>
              <a:pathLst>
                <a:path extrusionOk="0" h="21479" w="22551">
                  <a:moveTo>
                    <a:pt x="10415" y="0"/>
                  </a:moveTo>
                  <a:cubicBezTo>
                    <a:pt x="7595" y="0"/>
                    <a:pt x="4775" y="1077"/>
                    <a:pt x="2625" y="3230"/>
                  </a:cubicBezTo>
                  <a:lnTo>
                    <a:pt x="1" y="5854"/>
                  </a:lnTo>
                  <a:lnTo>
                    <a:pt x="15626" y="21479"/>
                  </a:lnTo>
                  <a:lnTo>
                    <a:pt x="18250" y="18854"/>
                  </a:lnTo>
                  <a:cubicBezTo>
                    <a:pt x="22550" y="14554"/>
                    <a:pt x="22550" y="7574"/>
                    <a:pt x="18250" y="3268"/>
                  </a:cubicBezTo>
                  <a:lnTo>
                    <a:pt x="18206" y="3230"/>
                  </a:lnTo>
                  <a:cubicBezTo>
                    <a:pt x="16056" y="1077"/>
                    <a:pt x="13236" y="0"/>
                    <a:pt x="10415" y="0"/>
                  </a:cubicBezTo>
                  <a:close/>
                </a:path>
              </a:pathLst>
            </a:custGeom>
            <a:solidFill>
              <a:srgbClr val="73BD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5628050" y="1309875"/>
              <a:ext cx="129175" cy="256825"/>
            </a:xfrm>
            <a:custGeom>
              <a:rect b="b" l="l" r="r" t="t"/>
              <a:pathLst>
                <a:path extrusionOk="0" h="10273" w="5167">
                  <a:moveTo>
                    <a:pt x="1350" y="1"/>
                  </a:moveTo>
                  <a:cubicBezTo>
                    <a:pt x="1037" y="1"/>
                    <a:pt x="723" y="121"/>
                    <a:pt x="482" y="361"/>
                  </a:cubicBezTo>
                  <a:cubicBezTo>
                    <a:pt x="0" y="844"/>
                    <a:pt x="6" y="1621"/>
                    <a:pt x="488" y="2098"/>
                  </a:cubicBezTo>
                  <a:cubicBezTo>
                    <a:pt x="2159" y="3769"/>
                    <a:pt x="2466" y="6465"/>
                    <a:pt x="1200" y="8371"/>
                  </a:cubicBezTo>
                  <a:cubicBezTo>
                    <a:pt x="663" y="9187"/>
                    <a:pt x="1249" y="10272"/>
                    <a:pt x="2225" y="10272"/>
                  </a:cubicBezTo>
                  <a:cubicBezTo>
                    <a:pt x="2635" y="10272"/>
                    <a:pt x="3019" y="10069"/>
                    <a:pt x="3249" y="9724"/>
                  </a:cubicBezTo>
                  <a:cubicBezTo>
                    <a:pt x="5166" y="6815"/>
                    <a:pt x="4734" y="2882"/>
                    <a:pt x="2219" y="367"/>
                  </a:cubicBezTo>
                  <a:cubicBezTo>
                    <a:pt x="1980" y="122"/>
                    <a:pt x="1665" y="1"/>
                    <a:pt x="1350" y="1"/>
                  </a:cubicBezTo>
                  <a:close/>
                </a:path>
              </a:pathLst>
            </a:custGeom>
            <a:solidFill>
              <a:srgbClr val="F7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4707100" y="1687875"/>
              <a:ext cx="607600" cy="607600"/>
            </a:xfrm>
            <a:custGeom>
              <a:rect b="b" l="l" r="r" t="t"/>
              <a:pathLst>
                <a:path extrusionOk="0" h="24304" w="24304">
                  <a:moveTo>
                    <a:pt x="17357" y="1"/>
                  </a:moveTo>
                  <a:lnTo>
                    <a:pt x="0" y="17357"/>
                  </a:lnTo>
                  <a:lnTo>
                    <a:pt x="6942" y="24303"/>
                  </a:lnTo>
                  <a:lnTo>
                    <a:pt x="24303" y="6942"/>
                  </a:lnTo>
                  <a:lnTo>
                    <a:pt x="17357" y="1"/>
                  </a:lnTo>
                  <a:close/>
                </a:path>
              </a:pathLst>
            </a:custGeom>
            <a:solidFill>
              <a:srgbClr val="FC4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4839675" y="1968150"/>
              <a:ext cx="198075" cy="184600"/>
            </a:xfrm>
            <a:custGeom>
              <a:rect b="b" l="l" r="r" t="t"/>
              <a:pathLst>
                <a:path extrusionOk="0" h="7384" w="7923">
                  <a:moveTo>
                    <a:pt x="6568" y="1"/>
                  </a:moveTo>
                  <a:cubicBezTo>
                    <a:pt x="6247" y="1"/>
                    <a:pt x="5926" y="127"/>
                    <a:pt x="5687" y="377"/>
                  </a:cubicBezTo>
                  <a:lnTo>
                    <a:pt x="773" y="5291"/>
                  </a:lnTo>
                  <a:cubicBezTo>
                    <a:pt x="1" y="6063"/>
                    <a:pt x="549" y="7384"/>
                    <a:pt x="1639" y="7384"/>
                  </a:cubicBezTo>
                  <a:cubicBezTo>
                    <a:pt x="1962" y="7384"/>
                    <a:pt x="2274" y="7252"/>
                    <a:pt x="2504" y="7022"/>
                  </a:cubicBezTo>
                  <a:lnTo>
                    <a:pt x="7419" y="2108"/>
                  </a:lnTo>
                  <a:cubicBezTo>
                    <a:pt x="7912" y="1637"/>
                    <a:pt x="7923" y="842"/>
                    <a:pt x="7435" y="360"/>
                  </a:cubicBezTo>
                  <a:cubicBezTo>
                    <a:pt x="7195" y="120"/>
                    <a:pt x="6881" y="1"/>
                    <a:pt x="6568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5054300" y="1846350"/>
              <a:ext cx="104950" cy="91650"/>
            </a:xfrm>
            <a:custGeom>
              <a:rect b="b" l="l" r="r" t="t"/>
              <a:pathLst>
                <a:path extrusionOk="0" h="3666" w="4198">
                  <a:moveTo>
                    <a:pt x="2850" y="1"/>
                  </a:moveTo>
                  <a:cubicBezTo>
                    <a:pt x="2540" y="1"/>
                    <a:pt x="2231" y="117"/>
                    <a:pt x="1995" y="351"/>
                  </a:cubicBezTo>
                  <a:lnTo>
                    <a:pt x="773" y="1578"/>
                  </a:lnTo>
                  <a:cubicBezTo>
                    <a:pt x="1" y="2351"/>
                    <a:pt x="543" y="3665"/>
                    <a:pt x="1639" y="3665"/>
                  </a:cubicBezTo>
                  <a:cubicBezTo>
                    <a:pt x="1962" y="3665"/>
                    <a:pt x="2274" y="3539"/>
                    <a:pt x="2504" y="3309"/>
                  </a:cubicBezTo>
                  <a:lnTo>
                    <a:pt x="3726" y="2082"/>
                  </a:lnTo>
                  <a:cubicBezTo>
                    <a:pt x="4197" y="1605"/>
                    <a:pt x="4192" y="833"/>
                    <a:pt x="3721" y="362"/>
                  </a:cubicBezTo>
                  <a:cubicBezTo>
                    <a:pt x="3480" y="121"/>
                    <a:pt x="3165" y="1"/>
                    <a:pt x="2850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9"/>
            <p:cNvSpPr/>
            <p:nvPr/>
          </p:nvSpPr>
          <p:spPr>
            <a:xfrm>
              <a:off x="5227825" y="1514200"/>
              <a:ext cx="260400" cy="260400"/>
            </a:xfrm>
            <a:custGeom>
              <a:rect b="b" l="l" r="r" t="t"/>
              <a:pathLst>
                <a:path extrusionOk="0" h="10416" w="10416">
                  <a:moveTo>
                    <a:pt x="3474" y="1"/>
                  </a:moveTo>
                  <a:lnTo>
                    <a:pt x="1" y="3469"/>
                  </a:lnTo>
                  <a:lnTo>
                    <a:pt x="6942" y="10416"/>
                  </a:lnTo>
                  <a:lnTo>
                    <a:pt x="10416" y="6942"/>
                  </a:lnTo>
                  <a:lnTo>
                    <a:pt x="3474" y="1"/>
                  </a:lnTo>
                  <a:close/>
                </a:path>
              </a:pathLst>
            </a:custGeom>
            <a:solidFill>
              <a:srgbClr val="F7B7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4288950" y="2519175"/>
              <a:ext cx="197675" cy="184175"/>
            </a:xfrm>
            <a:custGeom>
              <a:rect b="b" l="l" r="r" t="t"/>
              <a:pathLst>
                <a:path extrusionOk="0" h="7367" w="7907">
                  <a:moveTo>
                    <a:pt x="6559" y="0"/>
                  </a:moveTo>
                  <a:cubicBezTo>
                    <a:pt x="6236" y="0"/>
                    <a:pt x="5913" y="128"/>
                    <a:pt x="5671" y="381"/>
                  </a:cubicBezTo>
                  <a:lnTo>
                    <a:pt x="773" y="5279"/>
                  </a:lnTo>
                  <a:cubicBezTo>
                    <a:pt x="0" y="6052"/>
                    <a:pt x="548" y="7366"/>
                    <a:pt x="1639" y="7366"/>
                  </a:cubicBezTo>
                  <a:cubicBezTo>
                    <a:pt x="1962" y="7366"/>
                    <a:pt x="2274" y="7240"/>
                    <a:pt x="2504" y="7010"/>
                  </a:cubicBezTo>
                  <a:lnTo>
                    <a:pt x="7402" y="2113"/>
                  </a:lnTo>
                  <a:cubicBezTo>
                    <a:pt x="7901" y="1636"/>
                    <a:pt x="7906" y="847"/>
                    <a:pt x="7424" y="359"/>
                  </a:cubicBezTo>
                  <a:cubicBezTo>
                    <a:pt x="7184" y="120"/>
                    <a:pt x="6872" y="0"/>
                    <a:pt x="65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4045425" y="2621275"/>
              <a:ext cx="336125" cy="327025"/>
            </a:xfrm>
            <a:custGeom>
              <a:rect b="b" l="l" r="r" t="t"/>
              <a:pathLst>
                <a:path extrusionOk="0" h="13081" w="13445">
                  <a:moveTo>
                    <a:pt x="8235" y="1"/>
                  </a:moveTo>
                  <a:lnTo>
                    <a:pt x="1436" y="6800"/>
                  </a:lnTo>
                  <a:cubicBezTo>
                    <a:pt x="1" y="8230"/>
                    <a:pt x="1" y="10558"/>
                    <a:pt x="1436" y="11993"/>
                  </a:cubicBezTo>
                  <a:lnTo>
                    <a:pt x="1452" y="12004"/>
                  </a:lnTo>
                  <a:cubicBezTo>
                    <a:pt x="2167" y="12722"/>
                    <a:pt x="3107" y="13081"/>
                    <a:pt x="4047" y="13081"/>
                  </a:cubicBezTo>
                  <a:cubicBezTo>
                    <a:pt x="4987" y="13081"/>
                    <a:pt x="5928" y="12722"/>
                    <a:pt x="6646" y="12004"/>
                  </a:cubicBezTo>
                  <a:lnTo>
                    <a:pt x="13445" y="5205"/>
                  </a:lnTo>
                  <a:lnTo>
                    <a:pt x="8235" y="1"/>
                  </a:ln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2" name="Google Shape;742;p29"/>
          <p:cNvSpPr/>
          <p:nvPr/>
        </p:nvSpPr>
        <p:spPr>
          <a:xfrm>
            <a:off x="2611347" y="3496375"/>
            <a:ext cx="1443900" cy="861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29"/>
          <p:cNvSpPr/>
          <p:nvPr/>
        </p:nvSpPr>
        <p:spPr>
          <a:xfrm>
            <a:off x="2611347" y="2502047"/>
            <a:ext cx="1443900" cy="861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29"/>
          <p:cNvSpPr txBox="1"/>
          <p:nvPr>
            <p:ph idx="4294967295" type="ctrTitle"/>
          </p:nvPr>
        </p:nvSpPr>
        <p:spPr>
          <a:xfrm>
            <a:off x="2648095" y="2988597"/>
            <a:ext cx="1370400" cy="2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Success rate</a:t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45" name="Google Shape;745;p29"/>
          <p:cNvSpPr txBox="1"/>
          <p:nvPr>
            <p:ph idx="4294967295" type="ctrTitle"/>
          </p:nvPr>
        </p:nvSpPr>
        <p:spPr>
          <a:xfrm>
            <a:off x="2540475" y="2630848"/>
            <a:ext cx="1585800" cy="4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chemeClr val="accent2"/>
                </a:solidFill>
              </a:rPr>
              <a:t>85%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746" name="Google Shape;746;p29"/>
          <p:cNvSpPr txBox="1"/>
          <p:nvPr>
            <p:ph idx="4294967295" type="subTitle"/>
          </p:nvPr>
        </p:nvSpPr>
        <p:spPr>
          <a:xfrm>
            <a:off x="6328230" y="2735442"/>
            <a:ext cx="1928100" cy="8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Mercury is the closest planet to the Sun and also the smallest one in our Solar System—it’s only a bit larger than our Moon. The planet’s name has nothing to do with the liquid metal, since it was named after the Roman messenger god, Mercury 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747" name="Google Shape;747;p29"/>
          <p:cNvSpPr txBox="1"/>
          <p:nvPr>
            <p:ph idx="4294967295" type="ctrTitle"/>
          </p:nvPr>
        </p:nvSpPr>
        <p:spPr>
          <a:xfrm>
            <a:off x="6336980" y="2398264"/>
            <a:ext cx="16440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RESULTS</a:t>
            </a:r>
            <a:endParaRPr sz="1400"/>
          </a:p>
        </p:txBody>
      </p:sp>
      <p:cxnSp>
        <p:nvCxnSpPr>
          <p:cNvPr id="748" name="Google Shape;748;p29"/>
          <p:cNvCxnSpPr/>
          <p:nvPr/>
        </p:nvCxnSpPr>
        <p:spPr>
          <a:xfrm>
            <a:off x="4039175" y="733200"/>
            <a:ext cx="0" cy="15699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749" name="Google Shape;749;p29"/>
          <p:cNvSpPr txBox="1"/>
          <p:nvPr>
            <p:ph idx="4294967295" type="subTitle"/>
          </p:nvPr>
        </p:nvSpPr>
        <p:spPr>
          <a:xfrm>
            <a:off x="2844200" y="1199499"/>
            <a:ext cx="1061700" cy="3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lt1"/>
                </a:solidFill>
              </a:rPr>
              <a:t>20 - 80 Participants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50" name="Google Shape;750;p29"/>
          <p:cNvSpPr txBox="1"/>
          <p:nvPr>
            <p:ph idx="4294967295" type="subTitle"/>
          </p:nvPr>
        </p:nvSpPr>
        <p:spPr>
          <a:xfrm>
            <a:off x="2592800" y="1699377"/>
            <a:ext cx="1313100" cy="3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>
                <a:solidFill>
                  <a:schemeClr val="lt1"/>
                </a:solidFill>
              </a:rPr>
              <a:t>Ages between 25 and 45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51" name="Google Shape;751;p29"/>
          <p:cNvSpPr txBox="1"/>
          <p:nvPr>
            <p:ph idx="4294967295" type="ctrTitle"/>
          </p:nvPr>
        </p:nvSpPr>
        <p:spPr>
          <a:xfrm>
            <a:off x="2648095" y="3996446"/>
            <a:ext cx="1370400" cy="2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Experimentation time</a:t>
            </a:r>
            <a:endParaRPr sz="11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52" name="Google Shape;752;p29"/>
          <p:cNvSpPr txBox="1"/>
          <p:nvPr>
            <p:ph idx="4294967295" type="ctrTitle"/>
          </p:nvPr>
        </p:nvSpPr>
        <p:spPr>
          <a:xfrm>
            <a:off x="2540475" y="3628179"/>
            <a:ext cx="1585800" cy="4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chemeClr val="accent2"/>
                </a:solidFill>
              </a:rPr>
              <a:t>6 wks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753" name="Google Shape;753;p29"/>
          <p:cNvSpPr txBox="1"/>
          <p:nvPr>
            <p:ph idx="4294967295" type="ctrTitle"/>
          </p:nvPr>
        </p:nvSpPr>
        <p:spPr>
          <a:xfrm>
            <a:off x="4465705" y="856676"/>
            <a:ext cx="20001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SECONDARY EFFECTS</a:t>
            </a:r>
            <a:endParaRPr sz="1400"/>
          </a:p>
        </p:txBody>
      </p:sp>
      <p:sp>
        <p:nvSpPr>
          <p:cNvPr id="754" name="Google Shape;754;p29"/>
          <p:cNvSpPr txBox="1"/>
          <p:nvPr>
            <p:ph idx="4294967295" type="subTitle"/>
          </p:nvPr>
        </p:nvSpPr>
        <p:spPr>
          <a:xfrm>
            <a:off x="4294004" y="2041573"/>
            <a:ext cx="10617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/>
              <a:t>Venus</a:t>
            </a:r>
            <a:endParaRPr sz="1000"/>
          </a:p>
        </p:txBody>
      </p:sp>
      <p:sp>
        <p:nvSpPr>
          <p:cNvPr id="755" name="Google Shape;755;p29"/>
          <p:cNvSpPr txBox="1"/>
          <p:nvPr>
            <p:ph idx="4294967295" type="ctrTitle"/>
          </p:nvPr>
        </p:nvSpPr>
        <p:spPr>
          <a:xfrm>
            <a:off x="4578554" y="1185870"/>
            <a:ext cx="492600" cy="38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5%</a:t>
            </a:r>
            <a:endParaRPr sz="1400"/>
          </a:p>
        </p:txBody>
      </p:sp>
      <p:sp>
        <p:nvSpPr>
          <p:cNvPr id="756" name="Google Shape;756;p29"/>
          <p:cNvSpPr txBox="1"/>
          <p:nvPr>
            <p:ph idx="4294967295" type="subTitle"/>
          </p:nvPr>
        </p:nvSpPr>
        <p:spPr>
          <a:xfrm>
            <a:off x="5203304" y="2041573"/>
            <a:ext cx="10617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/>
              <a:t>Mars</a:t>
            </a:r>
            <a:endParaRPr sz="1000"/>
          </a:p>
        </p:txBody>
      </p:sp>
      <p:sp>
        <p:nvSpPr>
          <p:cNvPr id="757" name="Google Shape;757;p29"/>
          <p:cNvSpPr txBox="1"/>
          <p:nvPr>
            <p:ph idx="4294967295" type="ctrTitle"/>
          </p:nvPr>
        </p:nvSpPr>
        <p:spPr>
          <a:xfrm>
            <a:off x="5487854" y="1185870"/>
            <a:ext cx="492600" cy="38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10%</a:t>
            </a:r>
            <a:endParaRPr sz="1400"/>
          </a:p>
        </p:txBody>
      </p:sp>
      <p:sp>
        <p:nvSpPr>
          <p:cNvPr id="758" name="Google Shape;758;p29"/>
          <p:cNvSpPr txBox="1"/>
          <p:nvPr>
            <p:ph idx="4294967295" type="subTitle"/>
          </p:nvPr>
        </p:nvSpPr>
        <p:spPr>
          <a:xfrm>
            <a:off x="6112604" y="2041573"/>
            <a:ext cx="10617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/>
              <a:t>Mercury</a:t>
            </a:r>
            <a:endParaRPr sz="1000"/>
          </a:p>
        </p:txBody>
      </p:sp>
      <p:sp>
        <p:nvSpPr>
          <p:cNvPr id="759" name="Google Shape;759;p29"/>
          <p:cNvSpPr txBox="1"/>
          <p:nvPr>
            <p:ph idx="4294967295" type="ctrTitle"/>
          </p:nvPr>
        </p:nvSpPr>
        <p:spPr>
          <a:xfrm>
            <a:off x="6397154" y="1185870"/>
            <a:ext cx="492600" cy="38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30%</a:t>
            </a:r>
            <a:endParaRPr sz="1400"/>
          </a:p>
        </p:txBody>
      </p:sp>
      <p:sp>
        <p:nvSpPr>
          <p:cNvPr id="760" name="Google Shape;760;p29"/>
          <p:cNvSpPr txBox="1"/>
          <p:nvPr>
            <p:ph idx="4294967295" type="subTitle"/>
          </p:nvPr>
        </p:nvSpPr>
        <p:spPr>
          <a:xfrm>
            <a:off x="7021904" y="2041573"/>
            <a:ext cx="10617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/>
              <a:t>Neptune</a:t>
            </a:r>
            <a:endParaRPr sz="1000"/>
          </a:p>
        </p:txBody>
      </p:sp>
      <p:sp>
        <p:nvSpPr>
          <p:cNvPr id="761" name="Google Shape;761;p29"/>
          <p:cNvSpPr txBox="1"/>
          <p:nvPr>
            <p:ph idx="4294967295" type="ctrTitle"/>
          </p:nvPr>
        </p:nvSpPr>
        <p:spPr>
          <a:xfrm>
            <a:off x="7306454" y="1185870"/>
            <a:ext cx="492600" cy="38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8%</a:t>
            </a:r>
            <a:endParaRPr sz="1400"/>
          </a:p>
        </p:txBody>
      </p:sp>
      <p:sp>
        <p:nvSpPr>
          <p:cNvPr id="762" name="Google Shape;762;p29"/>
          <p:cNvSpPr txBox="1"/>
          <p:nvPr>
            <p:ph idx="4294967295" type="ctrTitle"/>
          </p:nvPr>
        </p:nvSpPr>
        <p:spPr>
          <a:xfrm>
            <a:off x="4465705" y="2398264"/>
            <a:ext cx="16440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SAFE DOSE</a:t>
            </a:r>
            <a:endParaRPr sz="1400"/>
          </a:p>
        </p:txBody>
      </p:sp>
      <p:sp>
        <p:nvSpPr>
          <p:cNvPr id="763" name="Google Shape;763;p29"/>
          <p:cNvSpPr txBox="1"/>
          <p:nvPr>
            <p:ph idx="4294967295" type="ctrTitle"/>
          </p:nvPr>
        </p:nvSpPr>
        <p:spPr>
          <a:xfrm>
            <a:off x="4972999" y="4070682"/>
            <a:ext cx="16440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200mg/day</a:t>
            </a:r>
            <a:endParaRPr sz="1400"/>
          </a:p>
        </p:txBody>
      </p:sp>
      <p:grpSp>
        <p:nvGrpSpPr>
          <p:cNvPr id="764" name="Google Shape;764;p29"/>
          <p:cNvGrpSpPr/>
          <p:nvPr/>
        </p:nvGrpSpPr>
        <p:grpSpPr>
          <a:xfrm>
            <a:off x="7422107" y="1554511"/>
            <a:ext cx="261294" cy="453650"/>
            <a:chOff x="5648325" y="2654975"/>
            <a:chExt cx="1360200" cy="2360300"/>
          </a:xfrm>
        </p:grpSpPr>
        <p:sp>
          <p:nvSpPr>
            <p:cNvPr id="765" name="Google Shape;765;p29"/>
            <p:cNvSpPr/>
            <p:nvPr/>
          </p:nvSpPr>
          <p:spPr>
            <a:xfrm>
              <a:off x="5728300" y="2654975"/>
              <a:ext cx="1280225" cy="1760275"/>
            </a:xfrm>
            <a:custGeom>
              <a:rect b="b" l="l" r="r" t="t"/>
              <a:pathLst>
                <a:path extrusionOk="0" h="70411" w="51209">
                  <a:moveTo>
                    <a:pt x="19093" y="0"/>
                  </a:moveTo>
                  <a:cubicBezTo>
                    <a:pt x="17389" y="0"/>
                    <a:pt x="16003" y="1387"/>
                    <a:pt x="16003" y="3090"/>
                  </a:cubicBezTo>
                  <a:lnTo>
                    <a:pt x="16003" y="7490"/>
                  </a:lnTo>
                  <a:cubicBezTo>
                    <a:pt x="16003" y="8657"/>
                    <a:pt x="15056" y="9604"/>
                    <a:pt x="13889" y="9604"/>
                  </a:cubicBezTo>
                  <a:lnTo>
                    <a:pt x="6010" y="9604"/>
                  </a:lnTo>
                  <a:cubicBezTo>
                    <a:pt x="2690" y="9604"/>
                    <a:pt x="1" y="12289"/>
                    <a:pt x="1" y="15609"/>
                  </a:cubicBezTo>
                  <a:lnTo>
                    <a:pt x="1" y="65847"/>
                  </a:lnTo>
                  <a:cubicBezTo>
                    <a:pt x="1" y="68367"/>
                    <a:pt x="2044" y="70411"/>
                    <a:pt x="4564" y="70411"/>
                  </a:cubicBezTo>
                  <a:lnTo>
                    <a:pt x="46645" y="70411"/>
                  </a:lnTo>
                  <a:cubicBezTo>
                    <a:pt x="49165" y="70411"/>
                    <a:pt x="51208" y="68367"/>
                    <a:pt x="51208" y="65847"/>
                  </a:cubicBezTo>
                  <a:lnTo>
                    <a:pt x="51208" y="15614"/>
                  </a:lnTo>
                  <a:cubicBezTo>
                    <a:pt x="51208" y="12294"/>
                    <a:pt x="48519" y="9604"/>
                    <a:pt x="45204" y="9604"/>
                  </a:cubicBezTo>
                  <a:lnTo>
                    <a:pt x="37320" y="9604"/>
                  </a:lnTo>
                  <a:cubicBezTo>
                    <a:pt x="36153" y="9604"/>
                    <a:pt x="35206" y="8657"/>
                    <a:pt x="35206" y="7490"/>
                  </a:cubicBezTo>
                  <a:lnTo>
                    <a:pt x="35206" y="3090"/>
                  </a:lnTo>
                  <a:cubicBezTo>
                    <a:pt x="35206" y="1387"/>
                    <a:pt x="33825" y="0"/>
                    <a:pt x="32121" y="0"/>
                  </a:cubicBezTo>
                  <a:close/>
                </a:path>
              </a:pathLst>
            </a:custGeom>
            <a:solidFill>
              <a:srgbClr val="E7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5848425" y="3015050"/>
              <a:ext cx="1040125" cy="1280225"/>
            </a:xfrm>
            <a:custGeom>
              <a:rect b="b" l="l" r="r" t="t"/>
              <a:pathLst>
                <a:path extrusionOk="0" h="51209" w="41605">
                  <a:moveTo>
                    <a:pt x="1731" y="1"/>
                  </a:moveTo>
                  <a:cubicBezTo>
                    <a:pt x="773" y="1"/>
                    <a:pt x="0" y="779"/>
                    <a:pt x="0" y="1737"/>
                  </a:cubicBezTo>
                  <a:lnTo>
                    <a:pt x="0" y="43971"/>
                  </a:lnTo>
                  <a:cubicBezTo>
                    <a:pt x="0" y="44497"/>
                    <a:pt x="236" y="44996"/>
                    <a:pt x="647" y="45330"/>
                  </a:cubicBezTo>
                  <a:lnTo>
                    <a:pt x="7522" y="50825"/>
                  </a:lnTo>
                  <a:cubicBezTo>
                    <a:pt x="7829" y="51071"/>
                    <a:pt x="8213" y="51208"/>
                    <a:pt x="8607" y="51208"/>
                  </a:cubicBezTo>
                  <a:lnTo>
                    <a:pt x="32992" y="51208"/>
                  </a:lnTo>
                  <a:cubicBezTo>
                    <a:pt x="33386" y="51208"/>
                    <a:pt x="33770" y="51071"/>
                    <a:pt x="34077" y="50825"/>
                  </a:cubicBezTo>
                  <a:lnTo>
                    <a:pt x="40952" y="45324"/>
                  </a:lnTo>
                  <a:cubicBezTo>
                    <a:pt x="41363" y="44996"/>
                    <a:pt x="41604" y="44497"/>
                    <a:pt x="41604" y="43971"/>
                  </a:cubicBezTo>
                  <a:lnTo>
                    <a:pt x="41604" y="1737"/>
                  </a:lnTo>
                  <a:cubicBezTo>
                    <a:pt x="41604" y="779"/>
                    <a:pt x="40826" y="1"/>
                    <a:pt x="39868" y="1"/>
                  </a:cubicBezTo>
                  <a:close/>
                </a:path>
              </a:pathLst>
            </a:custGeom>
            <a:solidFill>
              <a:srgbClr val="FC4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5808275" y="2975050"/>
              <a:ext cx="1120250" cy="1360225"/>
            </a:xfrm>
            <a:custGeom>
              <a:rect b="b" l="l" r="r" t="t"/>
              <a:pathLst>
                <a:path extrusionOk="0" h="54409" w="44810">
                  <a:moveTo>
                    <a:pt x="41474" y="3200"/>
                  </a:moveTo>
                  <a:cubicBezTo>
                    <a:pt x="41545" y="3200"/>
                    <a:pt x="41611" y="3261"/>
                    <a:pt x="41611" y="3337"/>
                  </a:cubicBezTo>
                  <a:lnTo>
                    <a:pt x="41561" y="45681"/>
                  </a:lnTo>
                  <a:lnTo>
                    <a:pt x="34686" y="51176"/>
                  </a:lnTo>
                  <a:cubicBezTo>
                    <a:pt x="34658" y="51198"/>
                    <a:pt x="34631" y="51209"/>
                    <a:pt x="34598" y="51209"/>
                  </a:cubicBezTo>
                  <a:lnTo>
                    <a:pt x="10125" y="51181"/>
                  </a:lnTo>
                  <a:lnTo>
                    <a:pt x="3200" y="45577"/>
                  </a:lnTo>
                  <a:lnTo>
                    <a:pt x="3200" y="3337"/>
                  </a:lnTo>
                  <a:cubicBezTo>
                    <a:pt x="3200" y="3261"/>
                    <a:pt x="3261" y="3200"/>
                    <a:pt x="3337" y="3200"/>
                  </a:cubicBezTo>
                  <a:close/>
                  <a:moveTo>
                    <a:pt x="3337" y="1"/>
                  </a:moveTo>
                  <a:cubicBezTo>
                    <a:pt x="1497" y="1"/>
                    <a:pt x="6" y="1491"/>
                    <a:pt x="6" y="3337"/>
                  </a:cubicBezTo>
                  <a:lnTo>
                    <a:pt x="6" y="45571"/>
                  </a:lnTo>
                  <a:cubicBezTo>
                    <a:pt x="1" y="46585"/>
                    <a:pt x="461" y="47544"/>
                    <a:pt x="1256" y="48174"/>
                  </a:cubicBezTo>
                  <a:lnTo>
                    <a:pt x="8131" y="53679"/>
                  </a:lnTo>
                  <a:cubicBezTo>
                    <a:pt x="8723" y="54151"/>
                    <a:pt x="9457" y="54403"/>
                    <a:pt x="10213" y="54408"/>
                  </a:cubicBezTo>
                  <a:lnTo>
                    <a:pt x="34598" y="54408"/>
                  </a:lnTo>
                  <a:cubicBezTo>
                    <a:pt x="35360" y="54403"/>
                    <a:pt x="36088" y="54145"/>
                    <a:pt x="36685" y="53674"/>
                  </a:cubicBezTo>
                  <a:lnTo>
                    <a:pt x="43561" y="48174"/>
                  </a:lnTo>
                  <a:cubicBezTo>
                    <a:pt x="44350" y="47544"/>
                    <a:pt x="44810" y="46585"/>
                    <a:pt x="44810" y="45571"/>
                  </a:cubicBezTo>
                  <a:lnTo>
                    <a:pt x="44810" y="3337"/>
                  </a:lnTo>
                  <a:cubicBezTo>
                    <a:pt x="44805" y="1491"/>
                    <a:pt x="43314" y="1"/>
                    <a:pt x="41474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6328350" y="4655175"/>
              <a:ext cx="80125" cy="80150"/>
            </a:xfrm>
            <a:custGeom>
              <a:rect b="b" l="l" r="r" t="t"/>
              <a:pathLst>
                <a:path extrusionOk="0" h="3206" w="3205">
                  <a:moveTo>
                    <a:pt x="1605" y="1"/>
                  </a:moveTo>
                  <a:cubicBezTo>
                    <a:pt x="718" y="1"/>
                    <a:pt x="0" y="719"/>
                    <a:pt x="0" y="1601"/>
                  </a:cubicBezTo>
                  <a:cubicBezTo>
                    <a:pt x="0" y="2488"/>
                    <a:pt x="718" y="3206"/>
                    <a:pt x="1605" y="3206"/>
                  </a:cubicBezTo>
                  <a:cubicBezTo>
                    <a:pt x="2487" y="3206"/>
                    <a:pt x="3205" y="2488"/>
                    <a:pt x="3205" y="1601"/>
                  </a:cubicBezTo>
                  <a:cubicBezTo>
                    <a:pt x="3205" y="719"/>
                    <a:pt x="2487" y="1"/>
                    <a:pt x="1605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5648325" y="4575200"/>
              <a:ext cx="760150" cy="440075"/>
            </a:xfrm>
            <a:custGeom>
              <a:rect b="b" l="l" r="r" t="t"/>
              <a:pathLst>
                <a:path extrusionOk="0" h="17603" w="30406">
                  <a:moveTo>
                    <a:pt x="8004" y="0"/>
                  </a:moveTo>
                  <a:cubicBezTo>
                    <a:pt x="3709" y="0"/>
                    <a:pt x="449" y="3238"/>
                    <a:pt x="77" y="7638"/>
                  </a:cubicBezTo>
                  <a:cubicBezTo>
                    <a:pt x="33" y="7758"/>
                    <a:pt x="11" y="7879"/>
                    <a:pt x="0" y="8005"/>
                  </a:cubicBezTo>
                  <a:lnTo>
                    <a:pt x="0" y="16003"/>
                  </a:lnTo>
                  <a:cubicBezTo>
                    <a:pt x="0" y="16885"/>
                    <a:pt x="718" y="17603"/>
                    <a:pt x="1600" y="17603"/>
                  </a:cubicBezTo>
                  <a:cubicBezTo>
                    <a:pt x="2487" y="17603"/>
                    <a:pt x="3200" y="16885"/>
                    <a:pt x="3200" y="16003"/>
                  </a:cubicBezTo>
                  <a:lnTo>
                    <a:pt x="3200" y="8459"/>
                  </a:lnTo>
                  <a:cubicBezTo>
                    <a:pt x="3200" y="5413"/>
                    <a:pt x="5221" y="3200"/>
                    <a:pt x="8004" y="3200"/>
                  </a:cubicBezTo>
                  <a:cubicBezTo>
                    <a:pt x="10782" y="3200"/>
                    <a:pt x="12803" y="5413"/>
                    <a:pt x="12803" y="8459"/>
                  </a:cubicBezTo>
                  <a:cubicBezTo>
                    <a:pt x="12803" y="8514"/>
                    <a:pt x="12825" y="8563"/>
                    <a:pt x="12831" y="8613"/>
                  </a:cubicBezTo>
                  <a:cubicBezTo>
                    <a:pt x="13154" y="13620"/>
                    <a:pt x="17312" y="17603"/>
                    <a:pt x="22402" y="17603"/>
                  </a:cubicBezTo>
                  <a:cubicBezTo>
                    <a:pt x="26818" y="17598"/>
                    <a:pt x="30401" y="14020"/>
                    <a:pt x="30406" y="9604"/>
                  </a:cubicBezTo>
                  <a:cubicBezTo>
                    <a:pt x="30406" y="8717"/>
                    <a:pt x="29688" y="8005"/>
                    <a:pt x="28806" y="8005"/>
                  </a:cubicBezTo>
                  <a:cubicBezTo>
                    <a:pt x="27919" y="8005"/>
                    <a:pt x="27207" y="8717"/>
                    <a:pt x="27207" y="9604"/>
                  </a:cubicBezTo>
                  <a:cubicBezTo>
                    <a:pt x="27201" y="12250"/>
                    <a:pt x="25053" y="14398"/>
                    <a:pt x="22402" y="14404"/>
                  </a:cubicBezTo>
                  <a:cubicBezTo>
                    <a:pt x="18868" y="14398"/>
                    <a:pt x="16008" y="11538"/>
                    <a:pt x="16003" y="8005"/>
                  </a:cubicBezTo>
                  <a:cubicBezTo>
                    <a:pt x="15992" y="7879"/>
                    <a:pt x="15970" y="7753"/>
                    <a:pt x="15932" y="7638"/>
                  </a:cubicBezTo>
                  <a:cubicBezTo>
                    <a:pt x="15559" y="3238"/>
                    <a:pt x="12294" y="0"/>
                    <a:pt x="8004" y="0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9"/>
            <p:cNvSpPr/>
            <p:nvPr/>
          </p:nvSpPr>
          <p:spPr>
            <a:xfrm>
              <a:off x="6328475" y="4175275"/>
              <a:ext cx="80000" cy="399125"/>
            </a:xfrm>
            <a:custGeom>
              <a:rect b="b" l="l" r="r" t="t"/>
              <a:pathLst>
                <a:path extrusionOk="0" h="15965" w="3200">
                  <a:moveTo>
                    <a:pt x="1610" y="0"/>
                  </a:moveTo>
                  <a:cubicBezTo>
                    <a:pt x="1607" y="0"/>
                    <a:pt x="1604" y="0"/>
                    <a:pt x="1600" y="0"/>
                  </a:cubicBezTo>
                  <a:cubicBezTo>
                    <a:pt x="1597" y="0"/>
                    <a:pt x="1594" y="0"/>
                    <a:pt x="1590" y="0"/>
                  </a:cubicBezTo>
                  <a:cubicBezTo>
                    <a:pt x="707" y="0"/>
                    <a:pt x="1" y="716"/>
                    <a:pt x="1" y="1600"/>
                  </a:cubicBezTo>
                  <a:lnTo>
                    <a:pt x="1" y="14398"/>
                  </a:lnTo>
                  <a:cubicBezTo>
                    <a:pt x="17" y="15269"/>
                    <a:pt x="729" y="15965"/>
                    <a:pt x="1600" y="15965"/>
                  </a:cubicBezTo>
                  <a:cubicBezTo>
                    <a:pt x="2471" y="15965"/>
                    <a:pt x="3178" y="15269"/>
                    <a:pt x="3200" y="14398"/>
                  </a:cubicBezTo>
                  <a:lnTo>
                    <a:pt x="3200" y="1594"/>
                  </a:lnTo>
                  <a:cubicBezTo>
                    <a:pt x="3200" y="716"/>
                    <a:pt x="2488" y="0"/>
                    <a:pt x="1610" y="0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6208350" y="2735775"/>
              <a:ext cx="320125" cy="158500"/>
            </a:xfrm>
            <a:custGeom>
              <a:rect b="b" l="l" r="r" t="t"/>
              <a:pathLst>
                <a:path extrusionOk="0" h="6340" w="12805">
                  <a:moveTo>
                    <a:pt x="6405" y="1"/>
                  </a:moveTo>
                  <a:cubicBezTo>
                    <a:pt x="5534" y="1"/>
                    <a:pt x="4822" y="697"/>
                    <a:pt x="4806" y="1568"/>
                  </a:cubicBezTo>
                  <a:lnTo>
                    <a:pt x="1601" y="1568"/>
                  </a:lnTo>
                  <a:cubicBezTo>
                    <a:pt x="719" y="1568"/>
                    <a:pt x="1" y="2285"/>
                    <a:pt x="1" y="3173"/>
                  </a:cubicBezTo>
                  <a:cubicBezTo>
                    <a:pt x="1" y="4055"/>
                    <a:pt x="719" y="4773"/>
                    <a:pt x="1601" y="4773"/>
                  </a:cubicBezTo>
                  <a:lnTo>
                    <a:pt x="4806" y="4773"/>
                  </a:lnTo>
                  <a:cubicBezTo>
                    <a:pt x="4822" y="5644"/>
                    <a:pt x="5534" y="6339"/>
                    <a:pt x="6405" y="6339"/>
                  </a:cubicBezTo>
                  <a:cubicBezTo>
                    <a:pt x="7276" y="6339"/>
                    <a:pt x="7983" y="5644"/>
                    <a:pt x="8005" y="4773"/>
                  </a:cubicBezTo>
                  <a:lnTo>
                    <a:pt x="11204" y="4773"/>
                  </a:lnTo>
                  <a:cubicBezTo>
                    <a:pt x="12086" y="4773"/>
                    <a:pt x="12804" y="4055"/>
                    <a:pt x="12804" y="3173"/>
                  </a:cubicBezTo>
                  <a:cubicBezTo>
                    <a:pt x="12804" y="2285"/>
                    <a:pt x="12086" y="1568"/>
                    <a:pt x="11204" y="1568"/>
                  </a:cubicBezTo>
                  <a:lnTo>
                    <a:pt x="8005" y="1568"/>
                  </a:lnTo>
                  <a:cubicBezTo>
                    <a:pt x="7983" y="697"/>
                    <a:pt x="7276" y="1"/>
                    <a:pt x="6405" y="1"/>
                  </a:cubicBezTo>
                  <a:close/>
                </a:path>
              </a:pathLst>
            </a:custGeom>
            <a:solidFill>
              <a:srgbClr val="5560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5968400" y="3135025"/>
              <a:ext cx="80000" cy="80025"/>
            </a:xfrm>
            <a:custGeom>
              <a:rect b="b" l="l" r="r" t="t"/>
              <a:pathLst>
                <a:path extrusionOk="0" h="3201" w="3200">
                  <a:moveTo>
                    <a:pt x="1600" y="1"/>
                  </a:moveTo>
                  <a:cubicBezTo>
                    <a:pt x="718" y="1"/>
                    <a:pt x="0" y="718"/>
                    <a:pt x="0" y="1600"/>
                  </a:cubicBezTo>
                  <a:cubicBezTo>
                    <a:pt x="0" y="2488"/>
                    <a:pt x="718" y="3200"/>
                    <a:pt x="1600" y="3200"/>
                  </a:cubicBezTo>
                  <a:cubicBezTo>
                    <a:pt x="2482" y="3200"/>
                    <a:pt x="3200" y="2488"/>
                    <a:pt x="3200" y="1600"/>
                  </a:cubicBezTo>
                  <a:cubicBezTo>
                    <a:pt x="3200" y="718"/>
                    <a:pt x="2482" y="1"/>
                    <a:pt x="1600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6208350" y="3135025"/>
              <a:ext cx="80150" cy="80025"/>
            </a:xfrm>
            <a:custGeom>
              <a:rect b="b" l="l" r="r" t="t"/>
              <a:pathLst>
                <a:path extrusionOk="0" h="3201" w="3206">
                  <a:moveTo>
                    <a:pt x="1601" y="1"/>
                  </a:moveTo>
                  <a:cubicBezTo>
                    <a:pt x="719" y="1"/>
                    <a:pt x="1" y="718"/>
                    <a:pt x="1" y="1600"/>
                  </a:cubicBezTo>
                  <a:cubicBezTo>
                    <a:pt x="1" y="2488"/>
                    <a:pt x="719" y="3200"/>
                    <a:pt x="1601" y="3200"/>
                  </a:cubicBezTo>
                  <a:cubicBezTo>
                    <a:pt x="2488" y="3200"/>
                    <a:pt x="3206" y="2488"/>
                    <a:pt x="3206" y="1600"/>
                  </a:cubicBezTo>
                  <a:cubicBezTo>
                    <a:pt x="3206" y="718"/>
                    <a:pt x="2488" y="1"/>
                    <a:pt x="1601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6448450" y="3135025"/>
              <a:ext cx="80025" cy="80025"/>
            </a:xfrm>
            <a:custGeom>
              <a:rect b="b" l="l" r="r" t="t"/>
              <a:pathLst>
                <a:path extrusionOk="0" h="3201" w="3201">
                  <a:moveTo>
                    <a:pt x="1600" y="1"/>
                  </a:moveTo>
                  <a:cubicBezTo>
                    <a:pt x="718" y="1"/>
                    <a:pt x="1" y="718"/>
                    <a:pt x="1" y="1600"/>
                  </a:cubicBezTo>
                  <a:cubicBezTo>
                    <a:pt x="1" y="2488"/>
                    <a:pt x="718" y="3200"/>
                    <a:pt x="1600" y="3200"/>
                  </a:cubicBezTo>
                  <a:cubicBezTo>
                    <a:pt x="2482" y="3200"/>
                    <a:pt x="3200" y="2488"/>
                    <a:pt x="3200" y="1600"/>
                  </a:cubicBezTo>
                  <a:cubicBezTo>
                    <a:pt x="3200" y="718"/>
                    <a:pt x="2482" y="1"/>
                    <a:pt x="1600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6688425" y="3135025"/>
              <a:ext cx="80000" cy="80025"/>
            </a:xfrm>
            <a:custGeom>
              <a:rect b="b" l="l" r="r" t="t"/>
              <a:pathLst>
                <a:path extrusionOk="0" h="3201" w="3200">
                  <a:moveTo>
                    <a:pt x="1600" y="1"/>
                  </a:moveTo>
                  <a:cubicBezTo>
                    <a:pt x="718" y="1"/>
                    <a:pt x="0" y="718"/>
                    <a:pt x="0" y="1600"/>
                  </a:cubicBezTo>
                  <a:cubicBezTo>
                    <a:pt x="0" y="2488"/>
                    <a:pt x="718" y="3200"/>
                    <a:pt x="1600" y="3200"/>
                  </a:cubicBezTo>
                  <a:cubicBezTo>
                    <a:pt x="2487" y="3200"/>
                    <a:pt x="3200" y="2488"/>
                    <a:pt x="3200" y="1600"/>
                  </a:cubicBezTo>
                  <a:cubicBezTo>
                    <a:pt x="3200" y="718"/>
                    <a:pt x="2487" y="1"/>
                    <a:pt x="1600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6088375" y="3255000"/>
              <a:ext cx="80025" cy="80150"/>
            </a:xfrm>
            <a:custGeom>
              <a:rect b="b" l="l" r="r" t="t"/>
              <a:pathLst>
                <a:path extrusionOk="0" h="3206" w="3201">
                  <a:moveTo>
                    <a:pt x="1600" y="1"/>
                  </a:moveTo>
                  <a:cubicBezTo>
                    <a:pt x="718" y="1"/>
                    <a:pt x="1" y="719"/>
                    <a:pt x="1" y="1606"/>
                  </a:cubicBezTo>
                  <a:cubicBezTo>
                    <a:pt x="1" y="2488"/>
                    <a:pt x="718" y="3206"/>
                    <a:pt x="1600" y="3206"/>
                  </a:cubicBezTo>
                  <a:cubicBezTo>
                    <a:pt x="2482" y="3206"/>
                    <a:pt x="3200" y="2488"/>
                    <a:pt x="3200" y="1606"/>
                  </a:cubicBezTo>
                  <a:cubicBezTo>
                    <a:pt x="3200" y="719"/>
                    <a:pt x="2482" y="1"/>
                    <a:pt x="1600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6328350" y="3255000"/>
              <a:ext cx="80125" cy="80150"/>
            </a:xfrm>
            <a:custGeom>
              <a:rect b="b" l="l" r="r" t="t"/>
              <a:pathLst>
                <a:path extrusionOk="0" h="3206" w="3205">
                  <a:moveTo>
                    <a:pt x="1605" y="1"/>
                  </a:moveTo>
                  <a:cubicBezTo>
                    <a:pt x="718" y="1"/>
                    <a:pt x="0" y="719"/>
                    <a:pt x="0" y="1606"/>
                  </a:cubicBezTo>
                  <a:cubicBezTo>
                    <a:pt x="0" y="2488"/>
                    <a:pt x="718" y="3206"/>
                    <a:pt x="1605" y="3206"/>
                  </a:cubicBezTo>
                  <a:cubicBezTo>
                    <a:pt x="2487" y="3206"/>
                    <a:pt x="3205" y="2488"/>
                    <a:pt x="3205" y="1606"/>
                  </a:cubicBezTo>
                  <a:cubicBezTo>
                    <a:pt x="3205" y="719"/>
                    <a:pt x="2487" y="1"/>
                    <a:pt x="1605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6568425" y="3255000"/>
              <a:ext cx="80025" cy="80150"/>
            </a:xfrm>
            <a:custGeom>
              <a:rect b="b" l="l" r="r" t="t"/>
              <a:pathLst>
                <a:path extrusionOk="0" h="3206" w="3201">
                  <a:moveTo>
                    <a:pt x="1601" y="1"/>
                  </a:moveTo>
                  <a:cubicBezTo>
                    <a:pt x="719" y="1"/>
                    <a:pt x="1" y="719"/>
                    <a:pt x="1" y="1606"/>
                  </a:cubicBezTo>
                  <a:cubicBezTo>
                    <a:pt x="1" y="2488"/>
                    <a:pt x="719" y="3206"/>
                    <a:pt x="1601" y="3206"/>
                  </a:cubicBezTo>
                  <a:cubicBezTo>
                    <a:pt x="2483" y="3206"/>
                    <a:pt x="3200" y="2488"/>
                    <a:pt x="3200" y="1606"/>
                  </a:cubicBezTo>
                  <a:cubicBezTo>
                    <a:pt x="3200" y="719"/>
                    <a:pt x="2483" y="1"/>
                    <a:pt x="1601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5968400" y="3375125"/>
              <a:ext cx="80000" cy="80025"/>
            </a:xfrm>
            <a:custGeom>
              <a:rect b="b" l="l" r="r" t="t"/>
              <a:pathLst>
                <a:path extrusionOk="0" h="3201" w="3200">
                  <a:moveTo>
                    <a:pt x="1600" y="1"/>
                  </a:moveTo>
                  <a:cubicBezTo>
                    <a:pt x="718" y="1"/>
                    <a:pt x="0" y="713"/>
                    <a:pt x="0" y="1600"/>
                  </a:cubicBezTo>
                  <a:cubicBezTo>
                    <a:pt x="0" y="2482"/>
                    <a:pt x="718" y="3200"/>
                    <a:pt x="1600" y="3200"/>
                  </a:cubicBezTo>
                  <a:cubicBezTo>
                    <a:pt x="2482" y="3200"/>
                    <a:pt x="3200" y="2482"/>
                    <a:pt x="3200" y="1600"/>
                  </a:cubicBezTo>
                  <a:cubicBezTo>
                    <a:pt x="3200" y="713"/>
                    <a:pt x="2482" y="1"/>
                    <a:pt x="1600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6208350" y="3375125"/>
              <a:ext cx="80150" cy="80025"/>
            </a:xfrm>
            <a:custGeom>
              <a:rect b="b" l="l" r="r" t="t"/>
              <a:pathLst>
                <a:path extrusionOk="0" h="3201" w="3206">
                  <a:moveTo>
                    <a:pt x="1601" y="1"/>
                  </a:moveTo>
                  <a:cubicBezTo>
                    <a:pt x="719" y="1"/>
                    <a:pt x="1" y="713"/>
                    <a:pt x="1" y="1600"/>
                  </a:cubicBezTo>
                  <a:cubicBezTo>
                    <a:pt x="1" y="2482"/>
                    <a:pt x="719" y="3200"/>
                    <a:pt x="1601" y="3200"/>
                  </a:cubicBezTo>
                  <a:cubicBezTo>
                    <a:pt x="2488" y="3200"/>
                    <a:pt x="3206" y="2482"/>
                    <a:pt x="3206" y="1600"/>
                  </a:cubicBezTo>
                  <a:cubicBezTo>
                    <a:pt x="3206" y="713"/>
                    <a:pt x="2488" y="1"/>
                    <a:pt x="1601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5968400" y="3615075"/>
              <a:ext cx="80000" cy="80025"/>
            </a:xfrm>
            <a:custGeom>
              <a:rect b="b" l="l" r="r" t="t"/>
              <a:pathLst>
                <a:path extrusionOk="0" h="3201" w="3200">
                  <a:moveTo>
                    <a:pt x="1600" y="1"/>
                  </a:moveTo>
                  <a:cubicBezTo>
                    <a:pt x="718" y="1"/>
                    <a:pt x="0" y="719"/>
                    <a:pt x="0" y="1601"/>
                  </a:cubicBezTo>
                  <a:cubicBezTo>
                    <a:pt x="0" y="2488"/>
                    <a:pt x="718" y="3200"/>
                    <a:pt x="1600" y="3200"/>
                  </a:cubicBezTo>
                  <a:cubicBezTo>
                    <a:pt x="2482" y="3200"/>
                    <a:pt x="3200" y="2488"/>
                    <a:pt x="3200" y="1601"/>
                  </a:cubicBezTo>
                  <a:cubicBezTo>
                    <a:pt x="3200" y="719"/>
                    <a:pt x="2482" y="1"/>
                    <a:pt x="1600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6208350" y="3615075"/>
              <a:ext cx="80150" cy="80025"/>
            </a:xfrm>
            <a:custGeom>
              <a:rect b="b" l="l" r="r" t="t"/>
              <a:pathLst>
                <a:path extrusionOk="0" h="3201" w="3206">
                  <a:moveTo>
                    <a:pt x="1601" y="1"/>
                  </a:moveTo>
                  <a:cubicBezTo>
                    <a:pt x="719" y="1"/>
                    <a:pt x="1" y="719"/>
                    <a:pt x="1" y="1601"/>
                  </a:cubicBezTo>
                  <a:cubicBezTo>
                    <a:pt x="1" y="2488"/>
                    <a:pt x="719" y="3200"/>
                    <a:pt x="1601" y="3200"/>
                  </a:cubicBezTo>
                  <a:cubicBezTo>
                    <a:pt x="2488" y="3200"/>
                    <a:pt x="3206" y="2488"/>
                    <a:pt x="3206" y="1601"/>
                  </a:cubicBezTo>
                  <a:cubicBezTo>
                    <a:pt x="3206" y="719"/>
                    <a:pt x="2488" y="1"/>
                    <a:pt x="1601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6088375" y="3495100"/>
              <a:ext cx="80025" cy="80025"/>
            </a:xfrm>
            <a:custGeom>
              <a:rect b="b" l="l" r="r" t="t"/>
              <a:pathLst>
                <a:path extrusionOk="0" h="3201" w="3201">
                  <a:moveTo>
                    <a:pt x="1600" y="1"/>
                  </a:moveTo>
                  <a:cubicBezTo>
                    <a:pt x="718" y="1"/>
                    <a:pt x="1" y="718"/>
                    <a:pt x="1" y="1601"/>
                  </a:cubicBezTo>
                  <a:cubicBezTo>
                    <a:pt x="1" y="2483"/>
                    <a:pt x="718" y="3200"/>
                    <a:pt x="1600" y="3200"/>
                  </a:cubicBezTo>
                  <a:cubicBezTo>
                    <a:pt x="2482" y="3200"/>
                    <a:pt x="3200" y="2483"/>
                    <a:pt x="3200" y="1601"/>
                  </a:cubicBezTo>
                  <a:cubicBezTo>
                    <a:pt x="3200" y="718"/>
                    <a:pt x="2482" y="1"/>
                    <a:pt x="1600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6328350" y="3495100"/>
              <a:ext cx="80125" cy="80025"/>
            </a:xfrm>
            <a:custGeom>
              <a:rect b="b" l="l" r="r" t="t"/>
              <a:pathLst>
                <a:path extrusionOk="0" h="3201" w="3205">
                  <a:moveTo>
                    <a:pt x="1605" y="1"/>
                  </a:moveTo>
                  <a:cubicBezTo>
                    <a:pt x="718" y="1"/>
                    <a:pt x="0" y="718"/>
                    <a:pt x="0" y="1601"/>
                  </a:cubicBezTo>
                  <a:cubicBezTo>
                    <a:pt x="0" y="2483"/>
                    <a:pt x="718" y="3200"/>
                    <a:pt x="1605" y="3200"/>
                  </a:cubicBezTo>
                  <a:cubicBezTo>
                    <a:pt x="2487" y="3200"/>
                    <a:pt x="3205" y="2483"/>
                    <a:pt x="3205" y="1601"/>
                  </a:cubicBezTo>
                  <a:cubicBezTo>
                    <a:pt x="3205" y="718"/>
                    <a:pt x="2487" y="1"/>
                    <a:pt x="1605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6448450" y="3375125"/>
              <a:ext cx="80025" cy="80025"/>
            </a:xfrm>
            <a:custGeom>
              <a:rect b="b" l="l" r="r" t="t"/>
              <a:pathLst>
                <a:path extrusionOk="0" h="3201" w="3201">
                  <a:moveTo>
                    <a:pt x="1600" y="1"/>
                  </a:moveTo>
                  <a:cubicBezTo>
                    <a:pt x="718" y="1"/>
                    <a:pt x="1" y="713"/>
                    <a:pt x="1" y="1600"/>
                  </a:cubicBezTo>
                  <a:cubicBezTo>
                    <a:pt x="1" y="2482"/>
                    <a:pt x="718" y="3200"/>
                    <a:pt x="1600" y="3200"/>
                  </a:cubicBezTo>
                  <a:cubicBezTo>
                    <a:pt x="2482" y="3200"/>
                    <a:pt x="3200" y="2482"/>
                    <a:pt x="3200" y="1600"/>
                  </a:cubicBezTo>
                  <a:cubicBezTo>
                    <a:pt x="3200" y="713"/>
                    <a:pt x="2482" y="1"/>
                    <a:pt x="1600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6688425" y="3375125"/>
              <a:ext cx="80000" cy="80025"/>
            </a:xfrm>
            <a:custGeom>
              <a:rect b="b" l="l" r="r" t="t"/>
              <a:pathLst>
                <a:path extrusionOk="0" h="3201" w="3200">
                  <a:moveTo>
                    <a:pt x="1600" y="1"/>
                  </a:moveTo>
                  <a:cubicBezTo>
                    <a:pt x="718" y="1"/>
                    <a:pt x="0" y="713"/>
                    <a:pt x="0" y="1600"/>
                  </a:cubicBezTo>
                  <a:cubicBezTo>
                    <a:pt x="0" y="2482"/>
                    <a:pt x="718" y="3200"/>
                    <a:pt x="1600" y="3200"/>
                  </a:cubicBezTo>
                  <a:cubicBezTo>
                    <a:pt x="2487" y="3200"/>
                    <a:pt x="3200" y="2482"/>
                    <a:pt x="3200" y="1600"/>
                  </a:cubicBezTo>
                  <a:cubicBezTo>
                    <a:pt x="3200" y="713"/>
                    <a:pt x="2487" y="1"/>
                    <a:pt x="1600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6448450" y="3615075"/>
              <a:ext cx="80025" cy="80025"/>
            </a:xfrm>
            <a:custGeom>
              <a:rect b="b" l="l" r="r" t="t"/>
              <a:pathLst>
                <a:path extrusionOk="0" h="3201" w="3201">
                  <a:moveTo>
                    <a:pt x="1600" y="1"/>
                  </a:moveTo>
                  <a:cubicBezTo>
                    <a:pt x="718" y="1"/>
                    <a:pt x="1" y="719"/>
                    <a:pt x="1" y="1601"/>
                  </a:cubicBezTo>
                  <a:cubicBezTo>
                    <a:pt x="1" y="2488"/>
                    <a:pt x="718" y="3200"/>
                    <a:pt x="1600" y="3200"/>
                  </a:cubicBezTo>
                  <a:cubicBezTo>
                    <a:pt x="2482" y="3200"/>
                    <a:pt x="3200" y="2488"/>
                    <a:pt x="3200" y="1601"/>
                  </a:cubicBezTo>
                  <a:cubicBezTo>
                    <a:pt x="3200" y="719"/>
                    <a:pt x="2482" y="1"/>
                    <a:pt x="1600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6688425" y="3615075"/>
              <a:ext cx="80000" cy="80025"/>
            </a:xfrm>
            <a:custGeom>
              <a:rect b="b" l="l" r="r" t="t"/>
              <a:pathLst>
                <a:path extrusionOk="0" h="3201" w="3200">
                  <a:moveTo>
                    <a:pt x="1600" y="1"/>
                  </a:moveTo>
                  <a:cubicBezTo>
                    <a:pt x="718" y="1"/>
                    <a:pt x="0" y="719"/>
                    <a:pt x="0" y="1601"/>
                  </a:cubicBezTo>
                  <a:cubicBezTo>
                    <a:pt x="0" y="2488"/>
                    <a:pt x="718" y="3200"/>
                    <a:pt x="1600" y="3200"/>
                  </a:cubicBezTo>
                  <a:cubicBezTo>
                    <a:pt x="2487" y="3200"/>
                    <a:pt x="3200" y="2488"/>
                    <a:pt x="3200" y="1601"/>
                  </a:cubicBezTo>
                  <a:cubicBezTo>
                    <a:pt x="3200" y="719"/>
                    <a:pt x="2487" y="1"/>
                    <a:pt x="1600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6568425" y="3495100"/>
              <a:ext cx="80025" cy="80025"/>
            </a:xfrm>
            <a:custGeom>
              <a:rect b="b" l="l" r="r" t="t"/>
              <a:pathLst>
                <a:path extrusionOk="0" h="3201" w="3201">
                  <a:moveTo>
                    <a:pt x="1601" y="1"/>
                  </a:moveTo>
                  <a:cubicBezTo>
                    <a:pt x="719" y="1"/>
                    <a:pt x="1" y="718"/>
                    <a:pt x="1" y="1601"/>
                  </a:cubicBezTo>
                  <a:cubicBezTo>
                    <a:pt x="1" y="2483"/>
                    <a:pt x="719" y="3200"/>
                    <a:pt x="1601" y="3200"/>
                  </a:cubicBezTo>
                  <a:cubicBezTo>
                    <a:pt x="2483" y="3200"/>
                    <a:pt x="3200" y="2483"/>
                    <a:pt x="3200" y="1601"/>
                  </a:cubicBezTo>
                  <a:cubicBezTo>
                    <a:pt x="3200" y="718"/>
                    <a:pt x="2483" y="1"/>
                    <a:pt x="1601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6088375" y="3735075"/>
              <a:ext cx="80025" cy="80150"/>
            </a:xfrm>
            <a:custGeom>
              <a:rect b="b" l="l" r="r" t="t"/>
              <a:pathLst>
                <a:path extrusionOk="0" h="3206" w="3201">
                  <a:moveTo>
                    <a:pt x="1600" y="0"/>
                  </a:moveTo>
                  <a:cubicBezTo>
                    <a:pt x="718" y="0"/>
                    <a:pt x="1" y="718"/>
                    <a:pt x="1" y="1605"/>
                  </a:cubicBezTo>
                  <a:cubicBezTo>
                    <a:pt x="1" y="2487"/>
                    <a:pt x="718" y="3205"/>
                    <a:pt x="1600" y="3205"/>
                  </a:cubicBezTo>
                  <a:cubicBezTo>
                    <a:pt x="2482" y="3205"/>
                    <a:pt x="3200" y="2487"/>
                    <a:pt x="3200" y="1605"/>
                  </a:cubicBezTo>
                  <a:cubicBezTo>
                    <a:pt x="3200" y="718"/>
                    <a:pt x="2482" y="0"/>
                    <a:pt x="1600" y="0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6328350" y="3735075"/>
              <a:ext cx="80125" cy="80150"/>
            </a:xfrm>
            <a:custGeom>
              <a:rect b="b" l="l" r="r" t="t"/>
              <a:pathLst>
                <a:path extrusionOk="0" h="3206" w="3205">
                  <a:moveTo>
                    <a:pt x="1605" y="0"/>
                  </a:moveTo>
                  <a:cubicBezTo>
                    <a:pt x="718" y="0"/>
                    <a:pt x="0" y="718"/>
                    <a:pt x="0" y="1605"/>
                  </a:cubicBezTo>
                  <a:cubicBezTo>
                    <a:pt x="0" y="2487"/>
                    <a:pt x="718" y="3205"/>
                    <a:pt x="1605" y="3205"/>
                  </a:cubicBezTo>
                  <a:cubicBezTo>
                    <a:pt x="2487" y="3205"/>
                    <a:pt x="3205" y="2487"/>
                    <a:pt x="3205" y="1605"/>
                  </a:cubicBezTo>
                  <a:cubicBezTo>
                    <a:pt x="3205" y="718"/>
                    <a:pt x="2487" y="0"/>
                    <a:pt x="1605" y="0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6568425" y="3735075"/>
              <a:ext cx="80025" cy="80150"/>
            </a:xfrm>
            <a:custGeom>
              <a:rect b="b" l="l" r="r" t="t"/>
              <a:pathLst>
                <a:path extrusionOk="0" h="3206" w="3201">
                  <a:moveTo>
                    <a:pt x="1601" y="0"/>
                  </a:moveTo>
                  <a:cubicBezTo>
                    <a:pt x="719" y="0"/>
                    <a:pt x="1" y="718"/>
                    <a:pt x="1" y="1605"/>
                  </a:cubicBezTo>
                  <a:cubicBezTo>
                    <a:pt x="1" y="2487"/>
                    <a:pt x="719" y="3205"/>
                    <a:pt x="1601" y="3205"/>
                  </a:cubicBezTo>
                  <a:cubicBezTo>
                    <a:pt x="2483" y="3205"/>
                    <a:pt x="3200" y="2487"/>
                    <a:pt x="3200" y="1605"/>
                  </a:cubicBezTo>
                  <a:cubicBezTo>
                    <a:pt x="3200" y="718"/>
                    <a:pt x="2483" y="0"/>
                    <a:pt x="1601" y="0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5968400" y="3855175"/>
              <a:ext cx="80000" cy="80025"/>
            </a:xfrm>
            <a:custGeom>
              <a:rect b="b" l="l" r="r" t="t"/>
              <a:pathLst>
                <a:path extrusionOk="0" h="3201" w="3200">
                  <a:moveTo>
                    <a:pt x="1600" y="1"/>
                  </a:moveTo>
                  <a:cubicBezTo>
                    <a:pt x="718" y="1"/>
                    <a:pt x="0" y="713"/>
                    <a:pt x="0" y="1601"/>
                  </a:cubicBezTo>
                  <a:cubicBezTo>
                    <a:pt x="0" y="2483"/>
                    <a:pt x="718" y="3200"/>
                    <a:pt x="1600" y="3200"/>
                  </a:cubicBezTo>
                  <a:cubicBezTo>
                    <a:pt x="2482" y="3200"/>
                    <a:pt x="3200" y="2483"/>
                    <a:pt x="3200" y="1601"/>
                  </a:cubicBezTo>
                  <a:cubicBezTo>
                    <a:pt x="3200" y="713"/>
                    <a:pt x="2482" y="1"/>
                    <a:pt x="1600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6208350" y="3855175"/>
              <a:ext cx="80150" cy="80025"/>
            </a:xfrm>
            <a:custGeom>
              <a:rect b="b" l="l" r="r" t="t"/>
              <a:pathLst>
                <a:path extrusionOk="0" h="3201" w="3206">
                  <a:moveTo>
                    <a:pt x="1601" y="1"/>
                  </a:moveTo>
                  <a:cubicBezTo>
                    <a:pt x="719" y="1"/>
                    <a:pt x="1" y="713"/>
                    <a:pt x="1" y="1601"/>
                  </a:cubicBezTo>
                  <a:cubicBezTo>
                    <a:pt x="1" y="2483"/>
                    <a:pt x="719" y="3200"/>
                    <a:pt x="1601" y="3200"/>
                  </a:cubicBezTo>
                  <a:cubicBezTo>
                    <a:pt x="2488" y="3200"/>
                    <a:pt x="3206" y="2483"/>
                    <a:pt x="3206" y="1601"/>
                  </a:cubicBezTo>
                  <a:cubicBezTo>
                    <a:pt x="3206" y="713"/>
                    <a:pt x="2488" y="1"/>
                    <a:pt x="1601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5968400" y="4095150"/>
              <a:ext cx="80000" cy="80000"/>
            </a:xfrm>
            <a:custGeom>
              <a:rect b="b" l="l" r="r" t="t"/>
              <a:pathLst>
                <a:path extrusionOk="0" h="3200" w="3200">
                  <a:moveTo>
                    <a:pt x="1600" y="0"/>
                  </a:moveTo>
                  <a:cubicBezTo>
                    <a:pt x="718" y="0"/>
                    <a:pt x="0" y="718"/>
                    <a:pt x="0" y="1600"/>
                  </a:cubicBezTo>
                  <a:cubicBezTo>
                    <a:pt x="0" y="2487"/>
                    <a:pt x="718" y="3200"/>
                    <a:pt x="1600" y="3200"/>
                  </a:cubicBezTo>
                  <a:cubicBezTo>
                    <a:pt x="2482" y="3200"/>
                    <a:pt x="3200" y="2487"/>
                    <a:pt x="3200" y="1600"/>
                  </a:cubicBezTo>
                  <a:cubicBezTo>
                    <a:pt x="3200" y="718"/>
                    <a:pt x="2482" y="0"/>
                    <a:pt x="1600" y="0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6208350" y="4095150"/>
              <a:ext cx="80150" cy="80000"/>
            </a:xfrm>
            <a:custGeom>
              <a:rect b="b" l="l" r="r" t="t"/>
              <a:pathLst>
                <a:path extrusionOk="0" h="3200" w="3206">
                  <a:moveTo>
                    <a:pt x="1601" y="0"/>
                  </a:moveTo>
                  <a:cubicBezTo>
                    <a:pt x="719" y="0"/>
                    <a:pt x="1" y="718"/>
                    <a:pt x="1" y="1600"/>
                  </a:cubicBezTo>
                  <a:cubicBezTo>
                    <a:pt x="1" y="2487"/>
                    <a:pt x="719" y="3200"/>
                    <a:pt x="1601" y="3200"/>
                  </a:cubicBezTo>
                  <a:cubicBezTo>
                    <a:pt x="2488" y="3200"/>
                    <a:pt x="3206" y="2487"/>
                    <a:pt x="3206" y="1600"/>
                  </a:cubicBezTo>
                  <a:cubicBezTo>
                    <a:pt x="3206" y="718"/>
                    <a:pt x="2488" y="0"/>
                    <a:pt x="1601" y="0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6088375" y="3975175"/>
              <a:ext cx="80025" cy="80000"/>
            </a:xfrm>
            <a:custGeom>
              <a:rect b="b" l="l" r="r" t="t"/>
              <a:pathLst>
                <a:path extrusionOk="0" h="3200" w="3201">
                  <a:moveTo>
                    <a:pt x="1600" y="0"/>
                  </a:moveTo>
                  <a:cubicBezTo>
                    <a:pt x="718" y="0"/>
                    <a:pt x="1" y="718"/>
                    <a:pt x="1" y="1600"/>
                  </a:cubicBezTo>
                  <a:cubicBezTo>
                    <a:pt x="1" y="2482"/>
                    <a:pt x="718" y="3200"/>
                    <a:pt x="1600" y="3200"/>
                  </a:cubicBezTo>
                  <a:cubicBezTo>
                    <a:pt x="2482" y="3200"/>
                    <a:pt x="3200" y="2482"/>
                    <a:pt x="3200" y="1600"/>
                  </a:cubicBezTo>
                  <a:cubicBezTo>
                    <a:pt x="3200" y="718"/>
                    <a:pt x="2482" y="0"/>
                    <a:pt x="1600" y="0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6328350" y="3975175"/>
              <a:ext cx="80125" cy="80000"/>
            </a:xfrm>
            <a:custGeom>
              <a:rect b="b" l="l" r="r" t="t"/>
              <a:pathLst>
                <a:path extrusionOk="0" h="3200" w="3205">
                  <a:moveTo>
                    <a:pt x="1605" y="0"/>
                  </a:moveTo>
                  <a:cubicBezTo>
                    <a:pt x="718" y="0"/>
                    <a:pt x="0" y="718"/>
                    <a:pt x="0" y="1600"/>
                  </a:cubicBezTo>
                  <a:cubicBezTo>
                    <a:pt x="0" y="2482"/>
                    <a:pt x="718" y="3200"/>
                    <a:pt x="1605" y="3200"/>
                  </a:cubicBezTo>
                  <a:cubicBezTo>
                    <a:pt x="2487" y="3200"/>
                    <a:pt x="3205" y="2482"/>
                    <a:pt x="3205" y="1600"/>
                  </a:cubicBezTo>
                  <a:cubicBezTo>
                    <a:pt x="3205" y="718"/>
                    <a:pt x="2487" y="0"/>
                    <a:pt x="1605" y="0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6448450" y="3855175"/>
              <a:ext cx="80025" cy="80025"/>
            </a:xfrm>
            <a:custGeom>
              <a:rect b="b" l="l" r="r" t="t"/>
              <a:pathLst>
                <a:path extrusionOk="0" h="3201" w="3201">
                  <a:moveTo>
                    <a:pt x="1600" y="1"/>
                  </a:moveTo>
                  <a:cubicBezTo>
                    <a:pt x="718" y="1"/>
                    <a:pt x="1" y="713"/>
                    <a:pt x="1" y="1601"/>
                  </a:cubicBezTo>
                  <a:cubicBezTo>
                    <a:pt x="1" y="2483"/>
                    <a:pt x="718" y="3200"/>
                    <a:pt x="1600" y="3200"/>
                  </a:cubicBezTo>
                  <a:cubicBezTo>
                    <a:pt x="2482" y="3200"/>
                    <a:pt x="3200" y="2483"/>
                    <a:pt x="3200" y="1601"/>
                  </a:cubicBezTo>
                  <a:cubicBezTo>
                    <a:pt x="3200" y="713"/>
                    <a:pt x="2482" y="1"/>
                    <a:pt x="1600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6688425" y="3855175"/>
              <a:ext cx="80000" cy="80025"/>
            </a:xfrm>
            <a:custGeom>
              <a:rect b="b" l="l" r="r" t="t"/>
              <a:pathLst>
                <a:path extrusionOk="0" h="3201" w="3200">
                  <a:moveTo>
                    <a:pt x="1600" y="1"/>
                  </a:moveTo>
                  <a:cubicBezTo>
                    <a:pt x="718" y="1"/>
                    <a:pt x="0" y="713"/>
                    <a:pt x="0" y="1601"/>
                  </a:cubicBezTo>
                  <a:cubicBezTo>
                    <a:pt x="0" y="2483"/>
                    <a:pt x="718" y="3200"/>
                    <a:pt x="1600" y="3200"/>
                  </a:cubicBezTo>
                  <a:cubicBezTo>
                    <a:pt x="2487" y="3200"/>
                    <a:pt x="3200" y="2483"/>
                    <a:pt x="3200" y="1601"/>
                  </a:cubicBezTo>
                  <a:cubicBezTo>
                    <a:pt x="3200" y="713"/>
                    <a:pt x="2487" y="1"/>
                    <a:pt x="1600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6448450" y="4095150"/>
              <a:ext cx="80025" cy="80000"/>
            </a:xfrm>
            <a:custGeom>
              <a:rect b="b" l="l" r="r" t="t"/>
              <a:pathLst>
                <a:path extrusionOk="0" h="3200" w="3201">
                  <a:moveTo>
                    <a:pt x="1600" y="0"/>
                  </a:moveTo>
                  <a:cubicBezTo>
                    <a:pt x="718" y="0"/>
                    <a:pt x="1" y="718"/>
                    <a:pt x="1" y="1600"/>
                  </a:cubicBezTo>
                  <a:cubicBezTo>
                    <a:pt x="1" y="2487"/>
                    <a:pt x="718" y="3200"/>
                    <a:pt x="1600" y="3200"/>
                  </a:cubicBezTo>
                  <a:cubicBezTo>
                    <a:pt x="2482" y="3200"/>
                    <a:pt x="3200" y="2487"/>
                    <a:pt x="3200" y="1600"/>
                  </a:cubicBezTo>
                  <a:cubicBezTo>
                    <a:pt x="3200" y="718"/>
                    <a:pt x="2482" y="0"/>
                    <a:pt x="1600" y="0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6688425" y="4095150"/>
              <a:ext cx="80000" cy="80000"/>
            </a:xfrm>
            <a:custGeom>
              <a:rect b="b" l="l" r="r" t="t"/>
              <a:pathLst>
                <a:path extrusionOk="0" h="3200" w="3200">
                  <a:moveTo>
                    <a:pt x="1600" y="0"/>
                  </a:moveTo>
                  <a:cubicBezTo>
                    <a:pt x="718" y="0"/>
                    <a:pt x="0" y="718"/>
                    <a:pt x="0" y="1600"/>
                  </a:cubicBezTo>
                  <a:cubicBezTo>
                    <a:pt x="0" y="2487"/>
                    <a:pt x="718" y="3200"/>
                    <a:pt x="1600" y="3200"/>
                  </a:cubicBezTo>
                  <a:cubicBezTo>
                    <a:pt x="2487" y="3200"/>
                    <a:pt x="3200" y="2487"/>
                    <a:pt x="3200" y="1600"/>
                  </a:cubicBezTo>
                  <a:cubicBezTo>
                    <a:pt x="3200" y="718"/>
                    <a:pt x="2487" y="0"/>
                    <a:pt x="1600" y="0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6568425" y="3975175"/>
              <a:ext cx="80025" cy="80000"/>
            </a:xfrm>
            <a:custGeom>
              <a:rect b="b" l="l" r="r" t="t"/>
              <a:pathLst>
                <a:path extrusionOk="0" h="3200" w="3201">
                  <a:moveTo>
                    <a:pt x="1601" y="0"/>
                  </a:moveTo>
                  <a:cubicBezTo>
                    <a:pt x="719" y="0"/>
                    <a:pt x="1" y="718"/>
                    <a:pt x="1" y="1600"/>
                  </a:cubicBezTo>
                  <a:cubicBezTo>
                    <a:pt x="1" y="2482"/>
                    <a:pt x="719" y="3200"/>
                    <a:pt x="1601" y="3200"/>
                  </a:cubicBezTo>
                  <a:cubicBezTo>
                    <a:pt x="2483" y="3200"/>
                    <a:pt x="3200" y="2482"/>
                    <a:pt x="3200" y="1600"/>
                  </a:cubicBezTo>
                  <a:cubicBezTo>
                    <a:pt x="3200" y="718"/>
                    <a:pt x="2483" y="0"/>
                    <a:pt x="1601" y="0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6208350" y="4495225"/>
              <a:ext cx="320125" cy="360100"/>
            </a:xfrm>
            <a:custGeom>
              <a:rect b="b" l="l" r="r" t="t"/>
              <a:pathLst>
                <a:path extrusionOk="0" h="14404" w="12805">
                  <a:moveTo>
                    <a:pt x="9599" y="3205"/>
                  </a:moveTo>
                  <a:lnTo>
                    <a:pt x="9599" y="8941"/>
                  </a:lnTo>
                  <a:lnTo>
                    <a:pt x="7342" y="11204"/>
                  </a:lnTo>
                  <a:lnTo>
                    <a:pt x="5468" y="11204"/>
                  </a:lnTo>
                  <a:lnTo>
                    <a:pt x="3206" y="8941"/>
                  </a:lnTo>
                  <a:lnTo>
                    <a:pt x="3206" y="3205"/>
                  </a:lnTo>
                  <a:close/>
                  <a:moveTo>
                    <a:pt x="1" y="0"/>
                  </a:moveTo>
                  <a:lnTo>
                    <a:pt x="1" y="10261"/>
                  </a:lnTo>
                  <a:lnTo>
                    <a:pt x="4143" y="14403"/>
                  </a:lnTo>
                  <a:lnTo>
                    <a:pt x="8668" y="14403"/>
                  </a:lnTo>
                  <a:lnTo>
                    <a:pt x="12804" y="10261"/>
                  </a:lnTo>
                  <a:lnTo>
                    <a:pt x="12804" y="0"/>
                  </a:lnTo>
                  <a:close/>
                </a:path>
              </a:pathLst>
            </a:custGeom>
            <a:solidFill>
              <a:srgbClr val="C7C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6127550" y="4495200"/>
              <a:ext cx="480075" cy="80025"/>
            </a:xfrm>
            <a:custGeom>
              <a:rect b="b" l="l" r="r" t="t"/>
              <a:pathLst>
                <a:path extrusionOk="0" h="3201" w="19203">
                  <a:moveTo>
                    <a:pt x="1603" y="1"/>
                  </a:moveTo>
                  <a:cubicBezTo>
                    <a:pt x="724" y="1"/>
                    <a:pt x="0" y="712"/>
                    <a:pt x="0" y="1601"/>
                  </a:cubicBezTo>
                  <a:cubicBezTo>
                    <a:pt x="0" y="2486"/>
                    <a:pt x="718" y="3201"/>
                    <a:pt x="1594" y="3201"/>
                  </a:cubicBezTo>
                  <a:cubicBezTo>
                    <a:pt x="1607" y="3201"/>
                    <a:pt x="1620" y="3201"/>
                    <a:pt x="1633" y="3200"/>
                  </a:cubicBezTo>
                  <a:lnTo>
                    <a:pt x="17636" y="3200"/>
                  </a:lnTo>
                  <a:cubicBezTo>
                    <a:pt x="18507" y="3184"/>
                    <a:pt x="19203" y="2472"/>
                    <a:pt x="19203" y="1601"/>
                  </a:cubicBezTo>
                  <a:cubicBezTo>
                    <a:pt x="19203" y="730"/>
                    <a:pt x="18507" y="17"/>
                    <a:pt x="17636" y="1"/>
                  </a:cubicBezTo>
                  <a:lnTo>
                    <a:pt x="1633" y="1"/>
                  </a:lnTo>
                  <a:cubicBezTo>
                    <a:pt x="1623" y="1"/>
                    <a:pt x="1613" y="1"/>
                    <a:pt x="1603" y="1"/>
                  </a:cubicBezTo>
                  <a:close/>
                </a:path>
              </a:pathLst>
            </a:custGeom>
            <a:solidFill>
              <a:srgbClr val="C7C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6" name="Google Shape;806;p29"/>
          <p:cNvGrpSpPr/>
          <p:nvPr/>
        </p:nvGrpSpPr>
        <p:grpSpPr>
          <a:xfrm>
            <a:off x="6360215" y="1616265"/>
            <a:ext cx="566477" cy="330150"/>
            <a:chOff x="849925" y="1253150"/>
            <a:chExt cx="2014500" cy="1174075"/>
          </a:xfrm>
        </p:grpSpPr>
        <p:sp>
          <p:nvSpPr>
            <p:cNvPr id="807" name="Google Shape;807;p29"/>
            <p:cNvSpPr/>
            <p:nvPr/>
          </p:nvSpPr>
          <p:spPr>
            <a:xfrm>
              <a:off x="2437750" y="1253150"/>
              <a:ext cx="426675" cy="792375"/>
            </a:xfrm>
            <a:custGeom>
              <a:rect b="b" l="l" r="r" t="t"/>
              <a:pathLst>
                <a:path extrusionOk="0" h="31695" w="17067">
                  <a:moveTo>
                    <a:pt x="9977" y="1"/>
                  </a:moveTo>
                  <a:cubicBezTo>
                    <a:pt x="6065" y="1"/>
                    <a:pt x="2893" y="3173"/>
                    <a:pt x="2893" y="7084"/>
                  </a:cubicBezTo>
                  <a:lnTo>
                    <a:pt x="2893" y="7605"/>
                  </a:lnTo>
                  <a:cubicBezTo>
                    <a:pt x="2893" y="11500"/>
                    <a:pt x="6076" y="14749"/>
                    <a:pt x="9971" y="14754"/>
                  </a:cubicBezTo>
                  <a:cubicBezTo>
                    <a:pt x="13467" y="14760"/>
                    <a:pt x="16359" y="17598"/>
                    <a:pt x="16442" y="21088"/>
                  </a:cubicBezTo>
                  <a:cubicBezTo>
                    <a:pt x="16469" y="22320"/>
                    <a:pt x="16469" y="23723"/>
                    <a:pt x="16447" y="25251"/>
                  </a:cubicBezTo>
                  <a:cubicBezTo>
                    <a:pt x="16398" y="28478"/>
                    <a:pt x="13741" y="31097"/>
                    <a:pt x="10514" y="31097"/>
                  </a:cubicBezTo>
                  <a:lnTo>
                    <a:pt x="17" y="31097"/>
                  </a:lnTo>
                  <a:cubicBezTo>
                    <a:pt x="6" y="31097"/>
                    <a:pt x="0" y="31102"/>
                    <a:pt x="0" y="31113"/>
                  </a:cubicBezTo>
                  <a:lnTo>
                    <a:pt x="0" y="31678"/>
                  </a:lnTo>
                  <a:cubicBezTo>
                    <a:pt x="0" y="31689"/>
                    <a:pt x="6" y="31694"/>
                    <a:pt x="17" y="31694"/>
                  </a:cubicBezTo>
                  <a:lnTo>
                    <a:pt x="10443" y="31694"/>
                  </a:lnTo>
                  <a:cubicBezTo>
                    <a:pt x="10449" y="31694"/>
                    <a:pt x="10456" y="31694"/>
                    <a:pt x="10462" y="31694"/>
                  </a:cubicBezTo>
                  <a:cubicBezTo>
                    <a:pt x="12296" y="31694"/>
                    <a:pt x="14052" y="30939"/>
                    <a:pt x="15308" y="29601"/>
                  </a:cubicBezTo>
                  <a:cubicBezTo>
                    <a:pt x="16403" y="28418"/>
                    <a:pt x="17022" y="26873"/>
                    <a:pt x="17044" y="25262"/>
                  </a:cubicBezTo>
                  <a:cubicBezTo>
                    <a:pt x="17066" y="23756"/>
                    <a:pt x="17061" y="22375"/>
                    <a:pt x="17039" y="21153"/>
                  </a:cubicBezTo>
                  <a:cubicBezTo>
                    <a:pt x="17006" y="19170"/>
                    <a:pt x="16151" y="17291"/>
                    <a:pt x="14683" y="15960"/>
                  </a:cubicBezTo>
                  <a:cubicBezTo>
                    <a:pt x="13390" y="14798"/>
                    <a:pt x="11719" y="14157"/>
                    <a:pt x="9982" y="14157"/>
                  </a:cubicBezTo>
                  <a:cubicBezTo>
                    <a:pt x="6399" y="14146"/>
                    <a:pt x="3485" y="11254"/>
                    <a:pt x="3485" y="7671"/>
                  </a:cubicBezTo>
                  <a:lnTo>
                    <a:pt x="3485" y="7084"/>
                  </a:lnTo>
                  <a:cubicBezTo>
                    <a:pt x="3485" y="3502"/>
                    <a:pt x="6394" y="592"/>
                    <a:pt x="9977" y="592"/>
                  </a:cubicBezTo>
                  <a:lnTo>
                    <a:pt x="16228" y="592"/>
                  </a:lnTo>
                  <a:cubicBezTo>
                    <a:pt x="16409" y="592"/>
                    <a:pt x="16551" y="450"/>
                    <a:pt x="16551" y="275"/>
                  </a:cubicBezTo>
                  <a:cubicBezTo>
                    <a:pt x="16551" y="121"/>
                    <a:pt x="16425" y="1"/>
                    <a:pt x="16277" y="1"/>
                  </a:cubicBezTo>
                  <a:close/>
                </a:path>
              </a:pathLst>
            </a:custGeom>
            <a:solidFill>
              <a:srgbClr val="EAE7EE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849925" y="1253150"/>
              <a:ext cx="426675" cy="792375"/>
            </a:xfrm>
            <a:custGeom>
              <a:rect b="b" l="l" r="r" t="t"/>
              <a:pathLst>
                <a:path extrusionOk="0" h="31695" w="17067">
                  <a:moveTo>
                    <a:pt x="790" y="1"/>
                  </a:moveTo>
                  <a:cubicBezTo>
                    <a:pt x="636" y="1"/>
                    <a:pt x="516" y="121"/>
                    <a:pt x="516" y="275"/>
                  </a:cubicBezTo>
                  <a:cubicBezTo>
                    <a:pt x="516" y="450"/>
                    <a:pt x="658" y="592"/>
                    <a:pt x="839" y="592"/>
                  </a:cubicBezTo>
                  <a:lnTo>
                    <a:pt x="7090" y="592"/>
                  </a:lnTo>
                  <a:cubicBezTo>
                    <a:pt x="10673" y="592"/>
                    <a:pt x="13577" y="3502"/>
                    <a:pt x="13582" y="7084"/>
                  </a:cubicBezTo>
                  <a:lnTo>
                    <a:pt x="13582" y="7671"/>
                  </a:lnTo>
                  <a:cubicBezTo>
                    <a:pt x="13582" y="11254"/>
                    <a:pt x="10667" y="14146"/>
                    <a:pt x="7084" y="14157"/>
                  </a:cubicBezTo>
                  <a:cubicBezTo>
                    <a:pt x="5348" y="14157"/>
                    <a:pt x="3677" y="14798"/>
                    <a:pt x="2384" y="15960"/>
                  </a:cubicBezTo>
                  <a:cubicBezTo>
                    <a:pt x="916" y="17291"/>
                    <a:pt x="61" y="19170"/>
                    <a:pt x="28" y="21153"/>
                  </a:cubicBezTo>
                  <a:cubicBezTo>
                    <a:pt x="6" y="22375"/>
                    <a:pt x="1" y="23756"/>
                    <a:pt x="23" y="25262"/>
                  </a:cubicBezTo>
                  <a:cubicBezTo>
                    <a:pt x="44" y="26873"/>
                    <a:pt x="664" y="28418"/>
                    <a:pt x="1759" y="29601"/>
                  </a:cubicBezTo>
                  <a:cubicBezTo>
                    <a:pt x="3015" y="30939"/>
                    <a:pt x="4771" y="31694"/>
                    <a:pt x="6604" y="31694"/>
                  </a:cubicBezTo>
                  <a:cubicBezTo>
                    <a:pt x="6611" y="31694"/>
                    <a:pt x="6618" y="31694"/>
                    <a:pt x="6624" y="31694"/>
                  </a:cubicBezTo>
                  <a:lnTo>
                    <a:pt x="17050" y="31694"/>
                  </a:lnTo>
                  <a:cubicBezTo>
                    <a:pt x="17061" y="31694"/>
                    <a:pt x="17066" y="31683"/>
                    <a:pt x="17066" y="31678"/>
                  </a:cubicBezTo>
                  <a:lnTo>
                    <a:pt x="17066" y="31108"/>
                  </a:lnTo>
                  <a:cubicBezTo>
                    <a:pt x="17066" y="31102"/>
                    <a:pt x="17061" y="31097"/>
                    <a:pt x="17050" y="31097"/>
                  </a:cubicBezTo>
                  <a:lnTo>
                    <a:pt x="6548" y="31097"/>
                  </a:lnTo>
                  <a:cubicBezTo>
                    <a:pt x="3321" y="31097"/>
                    <a:pt x="664" y="28473"/>
                    <a:pt x="614" y="25251"/>
                  </a:cubicBezTo>
                  <a:cubicBezTo>
                    <a:pt x="592" y="23717"/>
                    <a:pt x="598" y="22315"/>
                    <a:pt x="625" y="21082"/>
                  </a:cubicBezTo>
                  <a:cubicBezTo>
                    <a:pt x="702" y="17592"/>
                    <a:pt x="3600" y="14754"/>
                    <a:pt x="7090" y="14749"/>
                  </a:cubicBezTo>
                  <a:cubicBezTo>
                    <a:pt x="10985" y="14743"/>
                    <a:pt x="14174" y="11495"/>
                    <a:pt x="14174" y="7599"/>
                  </a:cubicBezTo>
                  <a:lnTo>
                    <a:pt x="14174" y="7084"/>
                  </a:lnTo>
                  <a:cubicBezTo>
                    <a:pt x="14168" y="3173"/>
                    <a:pt x="11002" y="1"/>
                    <a:pt x="7090" y="1"/>
                  </a:cubicBezTo>
                  <a:close/>
                </a:path>
              </a:pathLst>
            </a:custGeom>
            <a:solidFill>
              <a:srgbClr val="EAE7EE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073600" y="1648575"/>
              <a:ext cx="1548800" cy="778650"/>
            </a:xfrm>
            <a:custGeom>
              <a:rect b="b" l="l" r="r" t="t"/>
              <a:pathLst>
                <a:path extrusionOk="0" h="31146" w="61952">
                  <a:moveTo>
                    <a:pt x="14726" y="0"/>
                  </a:moveTo>
                  <a:cubicBezTo>
                    <a:pt x="6591" y="0"/>
                    <a:pt x="0" y="6596"/>
                    <a:pt x="0" y="14727"/>
                  </a:cubicBezTo>
                  <a:cubicBezTo>
                    <a:pt x="0" y="22857"/>
                    <a:pt x="4630" y="31146"/>
                    <a:pt x="12765" y="31146"/>
                  </a:cubicBezTo>
                  <a:cubicBezTo>
                    <a:pt x="18583" y="31146"/>
                    <a:pt x="25579" y="26073"/>
                    <a:pt x="27974" y="21175"/>
                  </a:cubicBezTo>
                  <a:lnTo>
                    <a:pt x="29672" y="18644"/>
                  </a:lnTo>
                  <a:cubicBezTo>
                    <a:pt x="29969" y="18204"/>
                    <a:pt x="30442" y="17984"/>
                    <a:pt x="30915" y="17984"/>
                  </a:cubicBezTo>
                  <a:cubicBezTo>
                    <a:pt x="31386" y="17984"/>
                    <a:pt x="31856" y="18201"/>
                    <a:pt x="32154" y="18638"/>
                  </a:cubicBezTo>
                  <a:lnTo>
                    <a:pt x="34274" y="21750"/>
                  </a:lnTo>
                  <a:cubicBezTo>
                    <a:pt x="36767" y="26336"/>
                    <a:pt x="44119" y="30636"/>
                    <a:pt x="49707" y="30636"/>
                  </a:cubicBezTo>
                  <a:cubicBezTo>
                    <a:pt x="57843" y="30636"/>
                    <a:pt x="61952" y="22857"/>
                    <a:pt x="61952" y="14727"/>
                  </a:cubicBezTo>
                  <a:cubicBezTo>
                    <a:pt x="61941" y="6909"/>
                    <a:pt x="55854" y="515"/>
                    <a:pt x="48157" y="28"/>
                  </a:cubicBezTo>
                  <a:lnTo>
                    <a:pt x="48162" y="0"/>
                  </a:ln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190975" y="1977850"/>
              <a:ext cx="481725" cy="286675"/>
            </a:xfrm>
            <a:custGeom>
              <a:rect b="b" l="l" r="r" t="t"/>
              <a:pathLst>
                <a:path extrusionOk="0" h="11467" w="19269">
                  <a:moveTo>
                    <a:pt x="18850" y="1"/>
                  </a:moveTo>
                  <a:cubicBezTo>
                    <a:pt x="18750" y="1"/>
                    <a:pt x="18651" y="39"/>
                    <a:pt x="18578" y="115"/>
                  </a:cubicBezTo>
                  <a:cubicBezTo>
                    <a:pt x="17345" y="1375"/>
                    <a:pt x="16069" y="2679"/>
                    <a:pt x="14617" y="3714"/>
                  </a:cubicBezTo>
                  <a:cubicBezTo>
                    <a:pt x="14305" y="3933"/>
                    <a:pt x="13992" y="4141"/>
                    <a:pt x="13680" y="4322"/>
                  </a:cubicBezTo>
                  <a:cubicBezTo>
                    <a:pt x="13669" y="4328"/>
                    <a:pt x="13658" y="4339"/>
                    <a:pt x="13647" y="4344"/>
                  </a:cubicBezTo>
                  <a:cubicBezTo>
                    <a:pt x="12365" y="5095"/>
                    <a:pt x="11089" y="5533"/>
                    <a:pt x="9840" y="5643"/>
                  </a:cubicBezTo>
                  <a:cubicBezTo>
                    <a:pt x="9624" y="5662"/>
                    <a:pt x="9406" y="5671"/>
                    <a:pt x="9187" y="5671"/>
                  </a:cubicBezTo>
                  <a:cubicBezTo>
                    <a:pt x="8022" y="5671"/>
                    <a:pt x="6831" y="5402"/>
                    <a:pt x="5687" y="4876"/>
                  </a:cubicBezTo>
                  <a:cubicBezTo>
                    <a:pt x="5676" y="4865"/>
                    <a:pt x="5665" y="4859"/>
                    <a:pt x="5654" y="4859"/>
                  </a:cubicBezTo>
                  <a:cubicBezTo>
                    <a:pt x="5490" y="4782"/>
                    <a:pt x="5325" y="4700"/>
                    <a:pt x="5167" y="4613"/>
                  </a:cubicBezTo>
                  <a:cubicBezTo>
                    <a:pt x="3534" y="3736"/>
                    <a:pt x="2038" y="2333"/>
                    <a:pt x="838" y="553"/>
                  </a:cubicBezTo>
                  <a:cubicBezTo>
                    <a:pt x="756" y="430"/>
                    <a:pt x="643" y="379"/>
                    <a:pt x="532" y="379"/>
                  </a:cubicBezTo>
                  <a:cubicBezTo>
                    <a:pt x="262" y="379"/>
                    <a:pt x="1" y="681"/>
                    <a:pt x="203" y="980"/>
                  </a:cubicBezTo>
                  <a:cubicBezTo>
                    <a:pt x="1474" y="2865"/>
                    <a:pt x="3063" y="4355"/>
                    <a:pt x="4805" y="5286"/>
                  </a:cubicBezTo>
                  <a:lnTo>
                    <a:pt x="4860" y="5319"/>
                  </a:lnTo>
                  <a:lnTo>
                    <a:pt x="1485" y="8694"/>
                  </a:lnTo>
                  <a:cubicBezTo>
                    <a:pt x="1207" y="8972"/>
                    <a:pt x="1462" y="9356"/>
                    <a:pt x="1757" y="9356"/>
                  </a:cubicBezTo>
                  <a:cubicBezTo>
                    <a:pt x="1846" y="9356"/>
                    <a:pt x="1939" y="9320"/>
                    <a:pt x="2022" y="9236"/>
                  </a:cubicBezTo>
                  <a:lnTo>
                    <a:pt x="5594" y="5670"/>
                  </a:lnTo>
                  <a:cubicBezTo>
                    <a:pt x="6728" y="6168"/>
                    <a:pt x="7955" y="6426"/>
                    <a:pt x="9193" y="6437"/>
                  </a:cubicBezTo>
                  <a:cubicBezTo>
                    <a:pt x="9292" y="6437"/>
                    <a:pt x="9390" y="6437"/>
                    <a:pt x="9489" y="6431"/>
                  </a:cubicBezTo>
                  <a:lnTo>
                    <a:pt x="9489" y="11083"/>
                  </a:lnTo>
                  <a:cubicBezTo>
                    <a:pt x="9489" y="11296"/>
                    <a:pt x="9659" y="11466"/>
                    <a:pt x="9873" y="11466"/>
                  </a:cubicBezTo>
                  <a:cubicBezTo>
                    <a:pt x="10081" y="11466"/>
                    <a:pt x="10251" y="11296"/>
                    <a:pt x="10256" y="11083"/>
                  </a:cubicBezTo>
                  <a:lnTo>
                    <a:pt x="10256" y="6366"/>
                  </a:lnTo>
                  <a:cubicBezTo>
                    <a:pt x="11428" y="6212"/>
                    <a:pt x="12612" y="5801"/>
                    <a:pt x="13795" y="5139"/>
                  </a:cubicBezTo>
                  <a:lnTo>
                    <a:pt x="17444" y="8793"/>
                  </a:lnTo>
                  <a:cubicBezTo>
                    <a:pt x="17527" y="8875"/>
                    <a:pt x="17620" y="8909"/>
                    <a:pt x="17709" y="8909"/>
                  </a:cubicBezTo>
                  <a:cubicBezTo>
                    <a:pt x="18007" y="8909"/>
                    <a:pt x="18265" y="8524"/>
                    <a:pt x="17986" y="8250"/>
                  </a:cubicBezTo>
                  <a:lnTo>
                    <a:pt x="14469" y="4733"/>
                  </a:lnTo>
                  <a:cubicBezTo>
                    <a:pt x="14666" y="4607"/>
                    <a:pt x="14864" y="4476"/>
                    <a:pt x="15061" y="4333"/>
                  </a:cubicBezTo>
                  <a:cubicBezTo>
                    <a:pt x="16567" y="3265"/>
                    <a:pt x="17866" y="1939"/>
                    <a:pt x="19120" y="652"/>
                  </a:cubicBezTo>
                  <a:cubicBezTo>
                    <a:pt x="19268" y="498"/>
                    <a:pt x="19268" y="257"/>
                    <a:pt x="19115" y="109"/>
                  </a:cubicBezTo>
                  <a:cubicBezTo>
                    <a:pt x="19042" y="37"/>
                    <a:pt x="18946" y="1"/>
                    <a:pt x="1885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2041650" y="1977850"/>
              <a:ext cx="481700" cy="286250"/>
            </a:xfrm>
            <a:custGeom>
              <a:rect b="b" l="l" r="r" t="t"/>
              <a:pathLst>
                <a:path extrusionOk="0" h="11450" w="19268">
                  <a:moveTo>
                    <a:pt x="420" y="1"/>
                  </a:moveTo>
                  <a:cubicBezTo>
                    <a:pt x="323" y="1"/>
                    <a:pt x="226" y="37"/>
                    <a:pt x="154" y="109"/>
                  </a:cubicBezTo>
                  <a:cubicBezTo>
                    <a:pt x="0" y="257"/>
                    <a:pt x="0" y="498"/>
                    <a:pt x="148" y="652"/>
                  </a:cubicBezTo>
                  <a:cubicBezTo>
                    <a:pt x="1403" y="1939"/>
                    <a:pt x="2701" y="3265"/>
                    <a:pt x="4208" y="4333"/>
                  </a:cubicBezTo>
                  <a:cubicBezTo>
                    <a:pt x="4405" y="4476"/>
                    <a:pt x="4602" y="4607"/>
                    <a:pt x="4800" y="4733"/>
                  </a:cubicBezTo>
                  <a:lnTo>
                    <a:pt x="1282" y="8250"/>
                  </a:lnTo>
                  <a:cubicBezTo>
                    <a:pt x="1004" y="8524"/>
                    <a:pt x="1261" y="8909"/>
                    <a:pt x="1560" y="8909"/>
                  </a:cubicBezTo>
                  <a:cubicBezTo>
                    <a:pt x="1649" y="8909"/>
                    <a:pt x="1742" y="8875"/>
                    <a:pt x="1825" y="8793"/>
                  </a:cubicBezTo>
                  <a:lnTo>
                    <a:pt x="5474" y="5139"/>
                  </a:lnTo>
                  <a:cubicBezTo>
                    <a:pt x="6657" y="5801"/>
                    <a:pt x="7840" y="6212"/>
                    <a:pt x="9013" y="6366"/>
                  </a:cubicBezTo>
                  <a:lnTo>
                    <a:pt x="9013" y="11083"/>
                  </a:lnTo>
                  <a:cubicBezTo>
                    <a:pt x="9024" y="11291"/>
                    <a:pt x="9193" y="11450"/>
                    <a:pt x="9396" y="11450"/>
                  </a:cubicBezTo>
                  <a:cubicBezTo>
                    <a:pt x="9604" y="11450"/>
                    <a:pt x="9769" y="11291"/>
                    <a:pt x="9780" y="11083"/>
                  </a:cubicBezTo>
                  <a:lnTo>
                    <a:pt x="9780" y="6431"/>
                  </a:lnTo>
                  <a:cubicBezTo>
                    <a:pt x="9878" y="6437"/>
                    <a:pt x="9977" y="6437"/>
                    <a:pt x="10076" y="6437"/>
                  </a:cubicBezTo>
                  <a:cubicBezTo>
                    <a:pt x="11314" y="6426"/>
                    <a:pt x="12541" y="6168"/>
                    <a:pt x="13675" y="5670"/>
                  </a:cubicBezTo>
                  <a:lnTo>
                    <a:pt x="17247" y="9236"/>
                  </a:lnTo>
                  <a:cubicBezTo>
                    <a:pt x="17330" y="9320"/>
                    <a:pt x="17423" y="9356"/>
                    <a:pt x="17512" y="9356"/>
                  </a:cubicBezTo>
                  <a:cubicBezTo>
                    <a:pt x="17806" y="9356"/>
                    <a:pt x="18061" y="8972"/>
                    <a:pt x="17784" y="8694"/>
                  </a:cubicBezTo>
                  <a:lnTo>
                    <a:pt x="14409" y="5319"/>
                  </a:lnTo>
                  <a:cubicBezTo>
                    <a:pt x="14426" y="5308"/>
                    <a:pt x="14447" y="5297"/>
                    <a:pt x="14464" y="5286"/>
                  </a:cubicBezTo>
                  <a:cubicBezTo>
                    <a:pt x="16206" y="4355"/>
                    <a:pt x="17795" y="2865"/>
                    <a:pt x="19066" y="980"/>
                  </a:cubicBezTo>
                  <a:cubicBezTo>
                    <a:pt x="19268" y="681"/>
                    <a:pt x="19007" y="379"/>
                    <a:pt x="18737" y="379"/>
                  </a:cubicBezTo>
                  <a:cubicBezTo>
                    <a:pt x="18626" y="379"/>
                    <a:pt x="18513" y="430"/>
                    <a:pt x="18430" y="553"/>
                  </a:cubicBezTo>
                  <a:cubicBezTo>
                    <a:pt x="17231" y="2333"/>
                    <a:pt x="15735" y="3736"/>
                    <a:pt x="14102" y="4613"/>
                  </a:cubicBezTo>
                  <a:cubicBezTo>
                    <a:pt x="13943" y="4700"/>
                    <a:pt x="13779" y="4782"/>
                    <a:pt x="13615" y="4859"/>
                  </a:cubicBezTo>
                  <a:cubicBezTo>
                    <a:pt x="13604" y="4859"/>
                    <a:pt x="13593" y="4865"/>
                    <a:pt x="13582" y="4876"/>
                  </a:cubicBezTo>
                  <a:cubicBezTo>
                    <a:pt x="12438" y="5402"/>
                    <a:pt x="11247" y="5671"/>
                    <a:pt x="10081" y="5671"/>
                  </a:cubicBezTo>
                  <a:cubicBezTo>
                    <a:pt x="9863" y="5671"/>
                    <a:pt x="9645" y="5662"/>
                    <a:pt x="9429" y="5643"/>
                  </a:cubicBezTo>
                  <a:cubicBezTo>
                    <a:pt x="8180" y="5533"/>
                    <a:pt x="6903" y="5095"/>
                    <a:pt x="5621" y="4344"/>
                  </a:cubicBezTo>
                  <a:cubicBezTo>
                    <a:pt x="5611" y="4339"/>
                    <a:pt x="5600" y="4328"/>
                    <a:pt x="5589" y="4322"/>
                  </a:cubicBezTo>
                  <a:cubicBezTo>
                    <a:pt x="5276" y="4141"/>
                    <a:pt x="4964" y="3933"/>
                    <a:pt x="4652" y="3714"/>
                  </a:cubicBezTo>
                  <a:cubicBezTo>
                    <a:pt x="3200" y="2679"/>
                    <a:pt x="1929" y="1375"/>
                    <a:pt x="696" y="115"/>
                  </a:cubicBezTo>
                  <a:cubicBezTo>
                    <a:pt x="621" y="39"/>
                    <a:pt x="520" y="1"/>
                    <a:pt x="420" y="1"/>
                  </a:cubicBezTo>
                  <a:close/>
                </a:path>
              </a:pathLst>
            </a:custGeom>
            <a:solidFill>
              <a:srgbClr val="EAE7EE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2" name="Google Shape;812;p29"/>
          <p:cNvSpPr txBox="1"/>
          <p:nvPr>
            <p:ph idx="4294967295" type="ctrTitle"/>
          </p:nvPr>
        </p:nvSpPr>
        <p:spPr>
          <a:xfrm>
            <a:off x="1841355" y="856676"/>
            <a:ext cx="20001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SAMPLE GROUP</a:t>
            </a:r>
            <a:endParaRPr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30"/>
          <p:cNvSpPr txBox="1"/>
          <p:nvPr>
            <p:ph idx="1" type="subTitle"/>
          </p:nvPr>
        </p:nvSpPr>
        <p:spPr>
          <a:xfrm>
            <a:off x="755000" y="1015250"/>
            <a:ext cx="3073200" cy="15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Mercury is the closest planet to the Sun and the smallest one in the Solar System—it’s only a bit larger than our Moon. The planet’s name has nothing to do with the liquid metal, since it was named after the Roman messenger god, Mercury</a:t>
            </a:r>
            <a:endParaRPr/>
          </a:p>
        </p:txBody>
      </p:sp>
      <p:pic>
        <p:nvPicPr>
          <p:cNvPr id="818" name="Google Shape;818;p30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1156" t="0"/>
          <a:stretch/>
        </p:blipFill>
        <p:spPr>
          <a:xfrm>
            <a:off x="3576275" y="956025"/>
            <a:ext cx="4881451" cy="3302175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30"/>
          <p:cNvSpPr txBox="1"/>
          <p:nvPr/>
        </p:nvSpPr>
        <p:spPr>
          <a:xfrm>
            <a:off x="5374021" y="4216714"/>
            <a:ext cx="30837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If you want to modify these graphs, click on them, follow the link, change the data and replace them</a:t>
            </a:r>
            <a:endParaRPr sz="1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20" name="Google Shape;820;p30"/>
          <p:cNvSpPr txBox="1"/>
          <p:nvPr>
            <p:ph type="ctrTitle"/>
          </p:nvPr>
        </p:nvSpPr>
        <p:spPr>
          <a:xfrm>
            <a:off x="755000" y="-424250"/>
            <a:ext cx="30180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TENDENCY</a:t>
            </a:r>
            <a:endParaRPr/>
          </a:p>
        </p:txBody>
      </p:sp>
      <p:cxnSp>
        <p:nvCxnSpPr>
          <p:cNvPr id="821" name="Google Shape;821;p30"/>
          <p:cNvCxnSpPr/>
          <p:nvPr/>
        </p:nvCxnSpPr>
        <p:spPr>
          <a:xfrm>
            <a:off x="-80500" y="2569575"/>
            <a:ext cx="12441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822" name="Google Shape;822;p30"/>
          <p:cNvCxnSpPr/>
          <p:nvPr/>
        </p:nvCxnSpPr>
        <p:spPr>
          <a:xfrm>
            <a:off x="-80500" y="3269150"/>
            <a:ext cx="1244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823" name="Google Shape;823;p30"/>
          <p:cNvCxnSpPr/>
          <p:nvPr/>
        </p:nvCxnSpPr>
        <p:spPr>
          <a:xfrm>
            <a:off x="-80500" y="3967405"/>
            <a:ext cx="1244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824" name="Google Shape;824;p30"/>
          <p:cNvSpPr txBox="1"/>
          <p:nvPr>
            <p:ph type="ctrTitle"/>
          </p:nvPr>
        </p:nvSpPr>
        <p:spPr>
          <a:xfrm>
            <a:off x="1391250" y="2515530"/>
            <a:ext cx="648000" cy="2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accent3"/>
                </a:solidFill>
              </a:rPr>
              <a:t>VENUS</a:t>
            </a:r>
            <a:endParaRPr sz="1200">
              <a:solidFill>
                <a:schemeClr val="accent3"/>
              </a:solidFill>
            </a:endParaRPr>
          </a:p>
        </p:txBody>
      </p:sp>
      <p:sp>
        <p:nvSpPr>
          <p:cNvPr id="825" name="Google Shape;825;p30"/>
          <p:cNvSpPr txBox="1"/>
          <p:nvPr>
            <p:ph type="ctrTitle"/>
          </p:nvPr>
        </p:nvSpPr>
        <p:spPr>
          <a:xfrm>
            <a:off x="1391250" y="3227147"/>
            <a:ext cx="648000" cy="2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MARS</a:t>
            </a:r>
            <a:endParaRPr sz="1200"/>
          </a:p>
        </p:txBody>
      </p:sp>
      <p:sp>
        <p:nvSpPr>
          <p:cNvPr id="826" name="Google Shape;826;p30"/>
          <p:cNvSpPr txBox="1"/>
          <p:nvPr>
            <p:ph type="ctrTitle"/>
          </p:nvPr>
        </p:nvSpPr>
        <p:spPr>
          <a:xfrm>
            <a:off x="1391250" y="3897791"/>
            <a:ext cx="648000" cy="2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accent2"/>
                </a:solidFill>
              </a:rPr>
              <a:t>SATURN</a:t>
            </a:r>
            <a:endParaRPr sz="1200">
              <a:solidFill>
                <a:schemeClr val="accent2"/>
              </a:solidFill>
            </a:endParaRPr>
          </a:p>
        </p:txBody>
      </p:sp>
      <p:grpSp>
        <p:nvGrpSpPr>
          <p:cNvPr id="827" name="Google Shape;827;p30"/>
          <p:cNvGrpSpPr/>
          <p:nvPr/>
        </p:nvGrpSpPr>
        <p:grpSpPr>
          <a:xfrm>
            <a:off x="2078494" y="2385641"/>
            <a:ext cx="371019" cy="367883"/>
            <a:chOff x="1168550" y="248400"/>
            <a:chExt cx="5262675" cy="5218200"/>
          </a:xfrm>
        </p:grpSpPr>
        <p:sp>
          <p:nvSpPr>
            <p:cNvPr id="828" name="Google Shape;828;p30"/>
            <p:cNvSpPr/>
            <p:nvPr/>
          </p:nvSpPr>
          <p:spPr>
            <a:xfrm>
              <a:off x="1525150" y="586075"/>
              <a:ext cx="4549475" cy="4542850"/>
            </a:xfrm>
            <a:custGeom>
              <a:rect b="b" l="l" r="r" t="t"/>
              <a:pathLst>
                <a:path extrusionOk="0" h="181714" w="181979">
                  <a:moveTo>
                    <a:pt x="93113" y="1"/>
                  </a:moveTo>
                  <a:cubicBezTo>
                    <a:pt x="87404" y="1"/>
                    <a:pt x="82165" y="6386"/>
                    <a:pt x="76591" y="7356"/>
                  </a:cubicBezTo>
                  <a:cubicBezTo>
                    <a:pt x="75999" y="7458"/>
                    <a:pt x="75391" y="7502"/>
                    <a:pt x="74770" y="7502"/>
                  </a:cubicBezTo>
                  <a:cubicBezTo>
                    <a:pt x="70599" y="7502"/>
                    <a:pt x="65864" y="5495"/>
                    <a:pt x="61699" y="5495"/>
                  </a:cubicBezTo>
                  <a:cubicBezTo>
                    <a:pt x="60532" y="5495"/>
                    <a:pt x="59409" y="5653"/>
                    <a:pt x="58356" y="6057"/>
                  </a:cubicBezTo>
                  <a:cubicBezTo>
                    <a:pt x="53013" y="8115"/>
                    <a:pt x="50587" y="16154"/>
                    <a:pt x="45710" y="19218"/>
                  </a:cubicBezTo>
                  <a:cubicBezTo>
                    <a:pt x="40881" y="22281"/>
                    <a:pt x="32573" y="20982"/>
                    <a:pt x="28382" y="24977"/>
                  </a:cubicBezTo>
                  <a:cubicBezTo>
                    <a:pt x="24264" y="28899"/>
                    <a:pt x="25098" y="37232"/>
                    <a:pt x="21765" y="41987"/>
                  </a:cubicBezTo>
                  <a:cubicBezTo>
                    <a:pt x="18505" y="46619"/>
                    <a:pt x="10343" y="48604"/>
                    <a:pt x="7966" y="53947"/>
                  </a:cubicBezTo>
                  <a:cubicBezTo>
                    <a:pt x="5589" y="59314"/>
                    <a:pt x="9584" y="66716"/>
                    <a:pt x="8334" y="72206"/>
                  </a:cubicBezTo>
                  <a:cubicBezTo>
                    <a:pt x="7035" y="77892"/>
                    <a:pt x="270" y="82843"/>
                    <a:pt x="148" y="88529"/>
                  </a:cubicBezTo>
                  <a:cubicBezTo>
                    <a:pt x="1" y="94313"/>
                    <a:pt x="6520" y="99631"/>
                    <a:pt x="7476" y="105268"/>
                  </a:cubicBezTo>
                  <a:cubicBezTo>
                    <a:pt x="8481" y="110930"/>
                    <a:pt x="4118" y="118111"/>
                    <a:pt x="6177" y="123478"/>
                  </a:cubicBezTo>
                  <a:cubicBezTo>
                    <a:pt x="8236" y="128821"/>
                    <a:pt x="16275" y="131247"/>
                    <a:pt x="19363" y="136125"/>
                  </a:cubicBezTo>
                  <a:cubicBezTo>
                    <a:pt x="22402" y="140953"/>
                    <a:pt x="21127" y="149261"/>
                    <a:pt x="25098" y="153452"/>
                  </a:cubicBezTo>
                  <a:cubicBezTo>
                    <a:pt x="29019" y="157570"/>
                    <a:pt x="37352" y="156737"/>
                    <a:pt x="42131" y="160094"/>
                  </a:cubicBezTo>
                  <a:cubicBezTo>
                    <a:pt x="46739" y="163329"/>
                    <a:pt x="48724" y="171491"/>
                    <a:pt x="54092" y="173893"/>
                  </a:cubicBezTo>
                  <a:cubicBezTo>
                    <a:pt x="55365" y="174459"/>
                    <a:pt x="56755" y="174664"/>
                    <a:pt x="58209" y="174664"/>
                  </a:cubicBezTo>
                  <a:cubicBezTo>
                    <a:pt x="61993" y="174664"/>
                    <a:pt x="66209" y="173277"/>
                    <a:pt x="69912" y="173277"/>
                  </a:cubicBezTo>
                  <a:cubicBezTo>
                    <a:pt x="70755" y="173277"/>
                    <a:pt x="71572" y="173349"/>
                    <a:pt x="72351" y="173525"/>
                  </a:cubicBezTo>
                  <a:cubicBezTo>
                    <a:pt x="78012" y="174800"/>
                    <a:pt x="82987" y="181564"/>
                    <a:pt x="88674" y="181711"/>
                  </a:cubicBezTo>
                  <a:cubicBezTo>
                    <a:pt x="88738" y="181713"/>
                    <a:pt x="88802" y="181713"/>
                    <a:pt x="88867" y="181713"/>
                  </a:cubicBezTo>
                  <a:cubicBezTo>
                    <a:pt x="94576" y="181713"/>
                    <a:pt x="99814" y="175328"/>
                    <a:pt x="105389" y="174358"/>
                  </a:cubicBezTo>
                  <a:cubicBezTo>
                    <a:pt x="105978" y="174256"/>
                    <a:pt x="106584" y="174212"/>
                    <a:pt x="107203" y="174212"/>
                  </a:cubicBezTo>
                  <a:cubicBezTo>
                    <a:pt x="111364" y="174212"/>
                    <a:pt x="116107" y="176219"/>
                    <a:pt x="120265" y="176219"/>
                  </a:cubicBezTo>
                  <a:cubicBezTo>
                    <a:pt x="121431" y="176219"/>
                    <a:pt x="122551" y="176061"/>
                    <a:pt x="123599" y="175657"/>
                  </a:cubicBezTo>
                  <a:cubicBezTo>
                    <a:pt x="128966" y="173599"/>
                    <a:pt x="131368" y="165560"/>
                    <a:pt x="136245" y="162472"/>
                  </a:cubicBezTo>
                  <a:cubicBezTo>
                    <a:pt x="141098" y="159433"/>
                    <a:pt x="149382" y="160732"/>
                    <a:pt x="153597" y="156737"/>
                  </a:cubicBezTo>
                  <a:cubicBezTo>
                    <a:pt x="157715" y="152815"/>
                    <a:pt x="156857" y="144482"/>
                    <a:pt x="160215" y="139727"/>
                  </a:cubicBezTo>
                  <a:cubicBezTo>
                    <a:pt x="163474" y="135095"/>
                    <a:pt x="171636" y="133110"/>
                    <a:pt x="174013" y="127743"/>
                  </a:cubicBezTo>
                  <a:cubicBezTo>
                    <a:pt x="176390" y="122400"/>
                    <a:pt x="172395" y="114998"/>
                    <a:pt x="173645" y="109508"/>
                  </a:cubicBezTo>
                  <a:cubicBezTo>
                    <a:pt x="174944" y="103822"/>
                    <a:pt x="181684" y="98847"/>
                    <a:pt x="181831" y="93185"/>
                  </a:cubicBezTo>
                  <a:cubicBezTo>
                    <a:pt x="181978" y="87401"/>
                    <a:pt x="175459" y="82083"/>
                    <a:pt x="174479" y="76446"/>
                  </a:cubicBezTo>
                  <a:cubicBezTo>
                    <a:pt x="173498" y="70784"/>
                    <a:pt x="177836" y="63603"/>
                    <a:pt x="175778" y="58236"/>
                  </a:cubicBezTo>
                  <a:cubicBezTo>
                    <a:pt x="173719" y="52893"/>
                    <a:pt x="165680" y="50467"/>
                    <a:pt x="162616" y="45589"/>
                  </a:cubicBezTo>
                  <a:cubicBezTo>
                    <a:pt x="159553" y="40761"/>
                    <a:pt x="160852" y="32453"/>
                    <a:pt x="156857" y="28262"/>
                  </a:cubicBezTo>
                  <a:cubicBezTo>
                    <a:pt x="152960" y="24120"/>
                    <a:pt x="144603" y="24977"/>
                    <a:pt x="139848" y="21620"/>
                  </a:cubicBezTo>
                  <a:cubicBezTo>
                    <a:pt x="135240" y="18360"/>
                    <a:pt x="133230" y="10199"/>
                    <a:pt x="127888" y="7821"/>
                  </a:cubicBezTo>
                  <a:cubicBezTo>
                    <a:pt x="126608" y="7255"/>
                    <a:pt x="125215" y="7050"/>
                    <a:pt x="123760" y="7050"/>
                  </a:cubicBezTo>
                  <a:cubicBezTo>
                    <a:pt x="119972" y="7050"/>
                    <a:pt x="115766" y="8437"/>
                    <a:pt x="112066" y="8437"/>
                  </a:cubicBezTo>
                  <a:cubicBezTo>
                    <a:pt x="111224" y="8437"/>
                    <a:pt x="110407" y="8365"/>
                    <a:pt x="109629" y="8189"/>
                  </a:cubicBezTo>
                  <a:cubicBezTo>
                    <a:pt x="103942" y="6914"/>
                    <a:pt x="98992" y="150"/>
                    <a:pt x="93306" y="3"/>
                  </a:cubicBezTo>
                  <a:cubicBezTo>
                    <a:pt x="93241" y="1"/>
                    <a:pt x="93177" y="1"/>
                    <a:pt x="93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3349825" y="1210500"/>
              <a:ext cx="2724800" cy="3918425"/>
            </a:xfrm>
            <a:custGeom>
              <a:rect b="b" l="l" r="r" t="t"/>
              <a:pathLst>
                <a:path extrusionOk="0" h="156737" w="108992">
                  <a:moveTo>
                    <a:pt x="77081" y="0"/>
                  </a:moveTo>
                  <a:lnTo>
                    <a:pt x="77081" y="0"/>
                  </a:lnTo>
                  <a:cubicBezTo>
                    <a:pt x="81738" y="12353"/>
                    <a:pt x="84287" y="25735"/>
                    <a:pt x="84287" y="39729"/>
                  </a:cubicBezTo>
                  <a:cubicBezTo>
                    <a:pt x="84287" y="92129"/>
                    <a:pt x="48479" y="136171"/>
                    <a:pt x="1" y="148720"/>
                  </a:cubicBezTo>
                  <a:cubicBezTo>
                    <a:pt x="5417" y="150337"/>
                    <a:pt x="10221" y="156587"/>
                    <a:pt x="15687" y="156734"/>
                  </a:cubicBezTo>
                  <a:cubicBezTo>
                    <a:pt x="15751" y="156736"/>
                    <a:pt x="15815" y="156736"/>
                    <a:pt x="15880" y="156736"/>
                  </a:cubicBezTo>
                  <a:cubicBezTo>
                    <a:pt x="21589" y="156736"/>
                    <a:pt x="26827" y="150351"/>
                    <a:pt x="32402" y="149381"/>
                  </a:cubicBezTo>
                  <a:cubicBezTo>
                    <a:pt x="32991" y="149279"/>
                    <a:pt x="33597" y="149235"/>
                    <a:pt x="34216" y="149235"/>
                  </a:cubicBezTo>
                  <a:cubicBezTo>
                    <a:pt x="38377" y="149235"/>
                    <a:pt x="43120" y="151242"/>
                    <a:pt x="47278" y="151242"/>
                  </a:cubicBezTo>
                  <a:cubicBezTo>
                    <a:pt x="48444" y="151242"/>
                    <a:pt x="49564" y="151084"/>
                    <a:pt x="50612" y="150680"/>
                  </a:cubicBezTo>
                  <a:cubicBezTo>
                    <a:pt x="55979" y="148622"/>
                    <a:pt x="58381" y="140583"/>
                    <a:pt x="63258" y="137495"/>
                  </a:cubicBezTo>
                  <a:cubicBezTo>
                    <a:pt x="68111" y="134456"/>
                    <a:pt x="76395" y="135755"/>
                    <a:pt x="80610" y="131760"/>
                  </a:cubicBezTo>
                  <a:cubicBezTo>
                    <a:pt x="84728" y="127838"/>
                    <a:pt x="83870" y="119505"/>
                    <a:pt x="87228" y="114750"/>
                  </a:cubicBezTo>
                  <a:cubicBezTo>
                    <a:pt x="90487" y="110118"/>
                    <a:pt x="98649" y="108133"/>
                    <a:pt x="101026" y="102766"/>
                  </a:cubicBezTo>
                  <a:cubicBezTo>
                    <a:pt x="103403" y="97423"/>
                    <a:pt x="99408" y="90021"/>
                    <a:pt x="100658" y="84531"/>
                  </a:cubicBezTo>
                  <a:cubicBezTo>
                    <a:pt x="101957" y="78845"/>
                    <a:pt x="108697" y="73870"/>
                    <a:pt x="108844" y="68208"/>
                  </a:cubicBezTo>
                  <a:cubicBezTo>
                    <a:pt x="108991" y="62424"/>
                    <a:pt x="102472" y="57106"/>
                    <a:pt x="101492" y="51469"/>
                  </a:cubicBezTo>
                  <a:cubicBezTo>
                    <a:pt x="100511" y="45807"/>
                    <a:pt x="104849" y="38626"/>
                    <a:pt x="102791" y="33259"/>
                  </a:cubicBezTo>
                  <a:cubicBezTo>
                    <a:pt x="100732" y="27916"/>
                    <a:pt x="92693" y="25490"/>
                    <a:pt x="89629" y="20612"/>
                  </a:cubicBezTo>
                  <a:cubicBezTo>
                    <a:pt x="86566" y="15784"/>
                    <a:pt x="87865" y="7476"/>
                    <a:pt x="83870" y="3285"/>
                  </a:cubicBezTo>
                  <a:cubicBezTo>
                    <a:pt x="82203" y="1520"/>
                    <a:pt x="79728" y="662"/>
                    <a:pt x="770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3386925" y="2204000"/>
              <a:ext cx="1903425" cy="2056600"/>
            </a:xfrm>
            <a:custGeom>
              <a:rect b="b" l="l" r="r" t="t"/>
              <a:pathLst>
                <a:path extrusionOk="0" h="82264" w="76137">
                  <a:moveTo>
                    <a:pt x="54434" y="1"/>
                  </a:moveTo>
                  <a:cubicBezTo>
                    <a:pt x="50841" y="1"/>
                    <a:pt x="47575" y="1771"/>
                    <a:pt x="46726" y="5675"/>
                  </a:cubicBezTo>
                  <a:cubicBezTo>
                    <a:pt x="41677" y="28885"/>
                    <a:pt x="29864" y="43051"/>
                    <a:pt x="12757" y="60820"/>
                  </a:cubicBezTo>
                  <a:cubicBezTo>
                    <a:pt x="0" y="74082"/>
                    <a:pt x="8158" y="82264"/>
                    <a:pt x="22160" y="82264"/>
                  </a:cubicBezTo>
                  <a:cubicBezTo>
                    <a:pt x="35302" y="82264"/>
                    <a:pt x="53592" y="75056"/>
                    <a:pt x="64568" y="58075"/>
                  </a:cubicBezTo>
                  <a:cubicBezTo>
                    <a:pt x="76136" y="40184"/>
                    <a:pt x="69494" y="19817"/>
                    <a:pt x="65254" y="7268"/>
                  </a:cubicBezTo>
                  <a:cubicBezTo>
                    <a:pt x="63704" y="2645"/>
                    <a:pt x="58825" y="1"/>
                    <a:pt x="54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3547125" y="2214125"/>
              <a:ext cx="1743225" cy="2046275"/>
            </a:xfrm>
            <a:custGeom>
              <a:rect b="b" l="l" r="r" t="t"/>
              <a:pathLst>
                <a:path extrusionOk="0" h="81851" w="69729">
                  <a:moveTo>
                    <a:pt x="51028" y="1"/>
                  </a:moveTo>
                  <a:cubicBezTo>
                    <a:pt x="55244" y="12623"/>
                    <a:pt x="60979" y="32132"/>
                    <a:pt x="49852" y="49361"/>
                  </a:cubicBezTo>
                  <a:cubicBezTo>
                    <a:pt x="38883" y="66332"/>
                    <a:pt x="20601" y="73540"/>
                    <a:pt x="7453" y="73540"/>
                  </a:cubicBezTo>
                  <a:cubicBezTo>
                    <a:pt x="4707" y="73540"/>
                    <a:pt x="2185" y="73226"/>
                    <a:pt x="1" y="72620"/>
                  </a:cubicBezTo>
                  <a:lnTo>
                    <a:pt x="1" y="72620"/>
                  </a:lnTo>
                  <a:cubicBezTo>
                    <a:pt x="239" y="78502"/>
                    <a:pt x="6810" y="81851"/>
                    <a:pt x="15768" y="81851"/>
                  </a:cubicBezTo>
                  <a:cubicBezTo>
                    <a:pt x="28908" y="81851"/>
                    <a:pt x="47187" y="74647"/>
                    <a:pt x="58160" y="57670"/>
                  </a:cubicBezTo>
                  <a:cubicBezTo>
                    <a:pt x="69728" y="39779"/>
                    <a:pt x="63086" y="19412"/>
                    <a:pt x="58846" y="6863"/>
                  </a:cubicBezTo>
                  <a:cubicBezTo>
                    <a:pt x="57645" y="3285"/>
                    <a:pt x="54459" y="883"/>
                    <a:pt x="51028" y="1"/>
                  </a:cubicBezTo>
                  <a:close/>
                </a:path>
              </a:pathLst>
            </a:custGeom>
            <a:solidFill>
              <a:srgbClr val="DFA5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2699750" y="1809250"/>
              <a:ext cx="1007300" cy="1006625"/>
            </a:xfrm>
            <a:custGeom>
              <a:rect b="b" l="l" r="r" t="t"/>
              <a:pathLst>
                <a:path extrusionOk="0" h="40265" w="40292">
                  <a:moveTo>
                    <a:pt x="22323" y="1"/>
                  </a:moveTo>
                  <a:cubicBezTo>
                    <a:pt x="15212" y="1"/>
                    <a:pt x="7500" y="5648"/>
                    <a:pt x="4363" y="12716"/>
                  </a:cubicBezTo>
                  <a:cubicBezTo>
                    <a:pt x="0" y="22544"/>
                    <a:pt x="4436" y="34063"/>
                    <a:pt x="14264" y="38425"/>
                  </a:cubicBezTo>
                  <a:cubicBezTo>
                    <a:pt x="17022" y="39656"/>
                    <a:pt x="20292" y="40264"/>
                    <a:pt x="23559" y="40264"/>
                  </a:cubicBezTo>
                  <a:cubicBezTo>
                    <a:pt x="31933" y="40264"/>
                    <a:pt x="40291" y="36271"/>
                    <a:pt x="39974" y="28548"/>
                  </a:cubicBezTo>
                  <a:cubicBezTo>
                    <a:pt x="39606" y="19529"/>
                    <a:pt x="35954" y="7887"/>
                    <a:pt x="30072" y="2839"/>
                  </a:cubicBezTo>
                  <a:cubicBezTo>
                    <a:pt x="27787" y="863"/>
                    <a:pt x="25100" y="1"/>
                    <a:pt x="22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2810025" y="1820775"/>
              <a:ext cx="897025" cy="995100"/>
            </a:xfrm>
            <a:custGeom>
              <a:rect b="b" l="l" r="r" t="t"/>
              <a:pathLst>
                <a:path extrusionOk="0" h="39804" w="35881">
                  <a:moveTo>
                    <a:pt x="21250" y="0"/>
                  </a:moveTo>
                  <a:cubicBezTo>
                    <a:pt x="23970" y="5539"/>
                    <a:pt x="25588" y="12500"/>
                    <a:pt x="25833" y="18357"/>
                  </a:cubicBezTo>
                  <a:cubicBezTo>
                    <a:pt x="26150" y="26080"/>
                    <a:pt x="17792" y="30073"/>
                    <a:pt x="9418" y="30073"/>
                  </a:cubicBezTo>
                  <a:cubicBezTo>
                    <a:pt x="6151" y="30073"/>
                    <a:pt x="2881" y="29465"/>
                    <a:pt x="123" y="28234"/>
                  </a:cubicBezTo>
                  <a:cubicBezTo>
                    <a:pt x="74" y="28234"/>
                    <a:pt x="50" y="28210"/>
                    <a:pt x="1" y="28185"/>
                  </a:cubicBezTo>
                  <a:lnTo>
                    <a:pt x="1" y="28185"/>
                  </a:lnTo>
                  <a:cubicBezTo>
                    <a:pt x="1912" y="32401"/>
                    <a:pt x="5295" y="35955"/>
                    <a:pt x="9853" y="37964"/>
                  </a:cubicBezTo>
                  <a:cubicBezTo>
                    <a:pt x="12611" y="39195"/>
                    <a:pt x="15881" y="39803"/>
                    <a:pt x="19148" y="39803"/>
                  </a:cubicBezTo>
                  <a:cubicBezTo>
                    <a:pt x="27522" y="39803"/>
                    <a:pt x="35880" y="35810"/>
                    <a:pt x="35563" y="28087"/>
                  </a:cubicBezTo>
                  <a:cubicBezTo>
                    <a:pt x="35195" y="19068"/>
                    <a:pt x="31543" y="7426"/>
                    <a:pt x="25661" y="2378"/>
                  </a:cubicBezTo>
                  <a:cubicBezTo>
                    <a:pt x="24313" y="1201"/>
                    <a:pt x="22818" y="441"/>
                    <a:pt x="21250" y="0"/>
                  </a:cubicBezTo>
                  <a:close/>
                </a:path>
              </a:pathLst>
            </a:custGeom>
            <a:solidFill>
              <a:srgbClr val="DFA5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544025" y="299350"/>
              <a:ext cx="509200" cy="605425"/>
            </a:xfrm>
            <a:custGeom>
              <a:rect b="b" l="l" r="r" t="t"/>
              <a:pathLst>
                <a:path extrusionOk="0" h="24217" w="20368">
                  <a:moveTo>
                    <a:pt x="12701" y="1"/>
                  </a:moveTo>
                  <a:cubicBezTo>
                    <a:pt x="10130" y="1"/>
                    <a:pt x="7671" y="1486"/>
                    <a:pt x="6569" y="3997"/>
                  </a:cubicBezTo>
                  <a:lnTo>
                    <a:pt x="1" y="18751"/>
                  </a:lnTo>
                  <a:cubicBezTo>
                    <a:pt x="1006" y="18614"/>
                    <a:pt x="2004" y="18524"/>
                    <a:pt x="2975" y="18524"/>
                  </a:cubicBezTo>
                  <a:cubicBezTo>
                    <a:pt x="4442" y="18524"/>
                    <a:pt x="5850" y="18730"/>
                    <a:pt x="7133" y="19290"/>
                  </a:cubicBezTo>
                  <a:cubicBezTo>
                    <a:pt x="9265" y="20246"/>
                    <a:pt x="10858" y="22109"/>
                    <a:pt x="12304" y="24217"/>
                  </a:cubicBezTo>
                  <a:lnTo>
                    <a:pt x="18872" y="9462"/>
                  </a:lnTo>
                  <a:cubicBezTo>
                    <a:pt x="20367" y="6080"/>
                    <a:pt x="18848" y="2085"/>
                    <a:pt x="15441" y="590"/>
                  </a:cubicBezTo>
                  <a:cubicBezTo>
                    <a:pt x="14551" y="190"/>
                    <a:pt x="13619" y="1"/>
                    <a:pt x="12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5801950" y="1750175"/>
              <a:ext cx="629275" cy="470725"/>
            </a:xfrm>
            <a:custGeom>
              <a:rect b="b" l="l" r="r" t="t"/>
              <a:pathLst>
                <a:path extrusionOk="0" h="18829" w="25171">
                  <a:moveTo>
                    <a:pt x="17539" y="0"/>
                  </a:moveTo>
                  <a:cubicBezTo>
                    <a:pt x="16736" y="0"/>
                    <a:pt x="15918" y="144"/>
                    <a:pt x="15122" y="447"/>
                  </a:cubicBezTo>
                  <a:lnTo>
                    <a:pt x="0" y="6255"/>
                  </a:lnTo>
                  <a:cubicBezTo>
                    <a:pt x="2083" y="7824"/>
                    <a:pt x="3872" y="9515"/>
                    <a:pt x="4706" y="11672"/>
                  </a:cubicBezTo>
                  <a:cubicBezTo>
                    <a:pt x="5539" y="13829"/>
                    <a:pt x="5343" y="16304"/>
                    <a:pt x="4853" y="18828"/>
                  </a:cubicBezTo>
                  <a:lnTo>
                    <a:pt x="19950" y="13020"/>
                  </a:lnTo>
                  <a:cubicBezTo>
                    <a:pt x="23430" y="11696"/>
                    <a:pt x="25171" y="7799"/>
                    <a:pt x="23823" y="4319"/>
                  </a:cubicBezTo>
                  <a:cubicBezTo>
                    <a:pt x="22802" y="1635"/>
                    <a:pt x="20250" y="0"/>
                    <a:pt x="175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5752300" y="3601950"/>
              <a:ext cx="628675" cy="485925"/>
            </a:xfrm>
            <a:custGeom>
              <a:rect b="b" l="l" r="r" t="t"/>
              <a:pathLst>
                <a:path extrusionOk="0" h="19437" w="25147">
                  <a:moveTo>
                    <a:pt x="5466" y="0"/>
                  </a:moveTo>
                  <a:lnTo>
                    <a:pt x="5466" y="0"/>
                  </a:lnTo>
                  <a:cubicBezTo>
                    <a:pt x="5809" y="2525"/>
                    <a:pt x="5883" y="4975"/>
                    <a:pt x="4927" y="7108"/>
                  </a:cubicBezTo>
                  <a:cubicBezTo>
                    <a:pt x="3971" y="9264"/>
                    <a:pt x="2109" y="10858"/>
                    <a:pt x="1" y="12304"/>
                  </a:cubicBezTo>
                  <a:lnTo>
                    <a:pt x="14755" y="18847"/>
                  </a:lnTo>
                  <a:cubicBezTo>
                    <a:pt x="15651" y="19247"/>
                    <a:pt x="16587" y="19437"/>
                    <a:pt x="17506" y="19437"/>
                  </a:cubicBezTo>
                  <a:cubicBezTo>
                    <a:pt x="20082" y="19437"/>
                    <a:pt x="22532" y="17951"/>
                    <a:pt x="23652" y="15441"/>
                  </a:cubicBezTo>
                  <a:cubicBezTo>
                    <a:pt x="25147" y="12034"/>
                    <a:pt x="23627" y="8064"/>
                    <a:pt x="20221" y="6544"/>
                  </a:cubicBezTo>
                  <a:lnTo>
                    <a:pt x="54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4436175" y="4859850"/>
              <a:ext cx="492675" cy="606750"/>
            </a:xfrm>
            <a:custGeom>
              <a:rect b="b" l="l" r="r" t="t"/>
              <a:pathLst>
                <a:path extrusionOk="0" h="24270" w="19707">
                  <a:moveTo>
                    <a:pt x="12574" y="1"/>
                  </a:moveTo>
                  <a:cubicBezTo>
                    <a:pt x="11005" y="2059"/>
                    <a:pt x="9314" y="3873"/>
                    <a:pt x="7158" y="4706"/>
                  </a:cubicBezTo>
                  <a:cubicBezTo>
                    <a:pt x="6119" y="5108"/>
                    <a:pt x="5006" y="5265"/>
                    <a:pt x="3849" y="5265"/>
                  </a:cubicBezTo>
                  <a:cubicBezTo>
                    <a:pt x="2605" y="5265"/>
                    <a:pt x="1309" y="5083"/>
                    <a:pt x="1" y="4829"/>
                  </a:cubicBezTo>
                  <a:lnTo>
                    <a:pt x="1" y="4829"/>
                  </a:lnTo>
                  <a:lnTo>
                    <a:pt x="5810" y="19951"/>
                  </a:lnTo>
                  <a:cubicBezTo>
                    <a:pt x="6849" y="22635"/>
                    <a:pt x="9405" y="24270"/>
                    <a:pt x="12106" y="24270"/>
                  </a:cubicBezTo>
                  <a:cubicBezTo>
                    <a:pt x="12906" y="24270"/>
                    <a:pt x="13720" y="24126"/>
                    <a:pt x="14510" y="23823"/>
                  </a:cubicBezTo>
                  <a:cubicBezTo>
                    <a:pt x="17990" y="22475"/>
                    <a:pt x="19706" y="18578"/>
                    <a:pt x="18383" y="15123"/>
                  </a:cubicBezTo>
                  <a:lnTo>
                    <a:pt x="125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2545950" y="4810225"/>
              <a:ext cx="509800" cy="605325"/>
            </a:xfrm>
            <a:custGeom>
              <a:rect b="b" l="l" r="r" t="t"/>
              <a:pathLst>
                <a:path extrusionOk="0" h="24213" w="20392">
                  <a:moveTo>
                    <a:pt x="8064" y="0"/>
                  </a:moveTo>
                  <a:lnTo>
                    <a:pt x="1520" y="14755"/>
                  </a:lnTo>
                  <a:cubicBezTo>
                    <a:pt x="0" y="18137"/>
                    <a:pt x="1544" y="22132"/>
                    <a:pt x="4927" y="23627"/>
                  </a:cubicBezTo>
                  <a:cubicBezTo>
                    <a:pt x="5818" y="24025"/>
                    <a:pt x="6748" y="24212"/>
                    <a:pt x="7663" y="24212"/>
                  </a:cubicBezTo>
                  <a:cubicBezTo>
                    <a:pt x="10244" y="24212"/>
                    <a:pt x="12701" y="22717"/>
                    <a:pt x="13823" y="20220"/>
                  </a:cubicBezTo>
                  <a:lnTo>
                    <a:pt x="20392" y="5466"/>
                  </a:lnTo>
                  <a:lnTo>
                    <a:pt x="20392" y="5466"/>
                  </a:lnTo>
                  <a:cubicBezTo>
                    <a:pt x="19377" y="5603"/>
                    <a:pt x="18377" y="5693"/>
                    <a:pt x="17407" y="5693"/>
                  </a:cubicBezTo>
                  <a:cubicBezTo>
                    <a:pt x="15941" y="5693"/>
                    <a:pt x="14543" y="5487"/>
                    <a:pt x="13260" y="4927"/>
                  </a:cubicBezTo>
                  <a:cubicBezTo>
                    <a:pt x="11127" y="3971"/>
                    <a:pt x="9510" y="2108"/>
                    <a:pt x="8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1168550" y="3493500"/>
              <a:ext cx="628675" cy="471250"/>
            </a:xfrm>
            <a:custGeom>
              <a:rect b="b" l="l" r="r" t="t"/>
              <a:pathLst>
                <a:path extrusionOk="0" h="18850" w="25147">
                  <a:moveTo>
                    <a:pt x="20318" y="0"/>
                  </a:moveTo>
                  <a:lnTo>
                    <a:pt x="5197" y="5833"/>
                  </a:lnTo>
                  <a:cubicBezTo>
                    <a:pt x="1741" y="7157"/>
                    <a:pt x="1" y="11054"/>
                    <a:pt x="1324" y="14534"/>
                  </a:cubicBezTo>
                  <a:cubicBezTo>
                    <a:pt x="2366" y="17204"/>
                    <a:pt x="4929" y="18850"/>
                    <a:pt x="7634" y="18850"/>
                  </a:cubicBezTo>
                  <a:cubicBezTo>
                    <a:pt x="8430" y="18850"/>
                    <a:pt x="9239" y="18707"/>
                    <a:pt x="10025" y="18406"/>
                  </a:cubicBezTo>
                  <a:lnTo>
                    <a:pt x="25147" y="12573"/>
                  </a:lnTo>
                  <a:cubicBezTo>
                    <a:pt x="23088" y="11029"/>
                    <a:pt x="21274" y="9338"/>
                    <a:pt x="20441" y="7181"/>
                  </a:cubicBezTo>
                  <a:cubicBezTo>
                    <a:pt x="19608" y="5024"/>
                    <a:pt x="19828" y="2549"/>
                    <a:pt x="20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1218175" y="1627125"/>
              <a:ext cx="629300" cy="485925"/>
            </a:xfrm>
            <a:custGeom>
              <a:rect b="b" l="l" r="r" t="t"/>
              <a:pathLst>
                <a:path extrusionOk="0" h="19437" w="25172">
                  <a:moveTo>
                    <a:pt x="7666" y="0"/>
                  </a:moveTo>
                  <a:cubicBezTo>
                    <a:pt x="5091" y="0"/>
                    <a:pt x="2640" y="1486"/>
                    <a:pt x="1520" y="3996"/>
                  </a:cubicBezTo>
                  <a:cubicBezTo>
                    <a:pt x="1" y="7403"/>
                    <a:pt x="1545" y="11373"/>
                    <a:pt x="4952" y="12893"/>
                  </a:cubicBezTo>
                  <a:lnTo>
                    <a:pt x="19706" y="19437"/>
                  </a:lnTo>
                  <a:cubicBezTo>
                    <a:pt x="19363" y="16912"/>
                    <a:pt x="19289" y="14462"/>
                    <a:pt x="20245" y="12305"/>
                  </a:cubicBezTo>
                  <a:cubicBezTo>
                    <a:pt x="21176" y="10173"/>
                    <a:pt x="23064" y="8579"/>
                    <a:pt x="25171" y="7133"/>
                  </a:cubicBezTo>
                  <a:lnTo>
                    <a:pt x="10417" y="590"/>
                  </a:lnTo>
                  <a:cubicBezTo>
                    <a:pt x="9521" y="190"/>
                    <a:pt x="8585" y="0"/>
                    <a:pt x="76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2670325" y="248400"/>
              <a:ext cx="493275" cy="606750"/>
            </a:xfrm>
            <a:custGeom>
              <a:rect b="b" l="l" r="r" t="t"/>
              <a:pathLst>
                <a:path extrusionOk="0" h="24270" w="19731">
                  <a:moveTo>
                    <a:pt x="7614" y="0"/>
                  </a:moveTo>
                  <a:cubicBezTo>
                    <a:pt x="6810" y="0"/>
                    <a:pt x="5993" y="144"/>
                    <a:pt x="5197" y="447"/>
                  </a:cubicBezTo>
                  <a:cubicBezTo>
                    <a:pt x="1741" y="1770"/>
                    <a:pt x="1" y="5667"/>
                    <a:pt x="1349" y="9147"/>
                  </a:cubicBezTo>
                  <a:lnTo>
                    <a:pt x="7157" y="24269"/>
                  </a:lnTo>
                  <a:cubicBezTo>
                    <a:pt x="8726" y="22211"/>
                    <a:pt x="10392" y="20397"/>
                    <a:pt x="12574" y="19564"/>
                  </a:cubicBezTo>
                  <a:cubicBezTo>
                    <a:pt x="13622" y="19159"/>
                    <a:pt x="14739" y="19003"/>
                    <a:pt x="15904" y="19003"/>
                  </a:cubicBezTo>
                  <a:cubicBezTo>
                    <a:pt x="17136" y="19003"/>
                    <a:pt x="18420" y="19177"/>
                    <a:pt x="19730" y="19417"/>
                  </a:cubicBezTo>
                  <a:lnTo>
                    <a:pt x="13922" y="4319"/>
                  </a:lnTo>
                  <a:cubicBezTo>
                    <a:pt x="12882" y="1635"/>
                    <a:pt x="10326" y="0"/>
                    <a:pt x="7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2" name="Google Shape;842;p30"/>
          <p:cNvGrpSpPr/>
          <p:nvPr/>
        </p:nvGrpSpPr>
        <p:grpSpPr>
          <a:xfrm>
            <a:off x="2048430" y="3050606"/>
            <a:ext cx="437090" cy="437090"/>
            <a:chOff x="1190625" y="238125"/>
            <a:chExt cx="5228350" cy="5228350"/>
          </a:xfrm>
        </p:grpSpPr>
        <p:sp>
          <p:nvSpPr>
            <p:cNvPr id="843" name="Google Shape;843;p30"/>
            <p:cNvSpPr/>
            <p:nvPr/>
          </p:nvSpPr>
          <p:spPr>
            <a:xfrm>
              <a:off x="3726050" y="569600"/>
              <a:ext cx="157500" cy="752450"/>
            </a:xfrm>
            <a:custGeom>
              <a:rect b="b" l="l" r="r" t="t"/>
              <a:pathLst>
                <a:path extrusionOk="0" h="30098" w="6300">
                  <a:moveTo>
                    <a:pt x="3162" y="0"/>
                  </a:moveTo>
                  <a:cubicBezTo>
                    <a:pt x="1422" y="0"/>
                    <a:pt x="0" y="1422"/>
                    <a:pt x="0" y="3162"/>
                  </a:cubicBezTo>
                  <a:lnTo>
                    <a:pt x="0" y="26935"/>
                  </a:lnTo>
                  <a:cubicBezTo>
                    <a:pt x="0" y="28676"/>
                    <a:pt x="1422" y="30097"/>
                    <a:pt x="3162" y="30097"/>
                  </a:cubicBezTo>
                  <a:cubicBezTo>
                    <a:pt x="4902" y="30097"/>
                    <a:pt x="6299" y="28676"/>
                    <a:pt x="6299" y="26935"/>
                  </a:cubicBezTo>
                  <a:lnTo>
                    <a:pt x="6299" y="3162"/>
                  </a:lnTo>
                  <a:cubicBezTo>
                    <a:pt x="6299" y="1422"/>
                    <a:pt x="4902" y="0"/>
                    <a:pt x="3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4912875" y="919775"/>
              <a:ext cx="832725" cy="817075"/>
            </a:xfrm>
            <a:custGeom>
              <a:rect b="b" l="l" r="r" t="t"/>
              <a:pathLst>
                <a:path extrusionOk="0" h="32683" w="33309">
                  <a:moveTo>
                    <a:pt x="29828" y="0"/>
                  </a:moveTo>
                  <a:cubicBezTo>
                    <a:pt x="29019" y="0"/>
                    <a:pt x="28210" y="306"/>
                    <a:pt x="27598" y="919"/>
                  </a:cubicBezTo>
                  <a:lnTo>
                    <a:pt x="1226" y="27291"/>
                  </a:lnTo>
                  <a:cubicBezTo>
                    <a:pt x="1" y="28516"/>
                    <a:pt x="1" y="30526"/>
                    <a:pt x="1226" y="31751"/>
                  </a:cubicBezTo>
                  <a:cubicBezTo>
                    <a:pt x="1839" y="32364"/>
                    <a:pt x="2648" y="32682"/>
                    <a:pt x="3457" y="32682"/>
                  </a:cubicBezTo>
                  <a:cubicBezTo>
                    <a:pt x="4265" y="32682"/>
                    <a:pt x="5074" y="32364"/>
                    <a:pt x="5687" y="31751"/>
                  </a:cubicBezTo>
                  <a:lnTo>
                    <a:pt x="32058" y="5380"/>
                  </a:lnTo>
                  <a:cubicBezTo>
                    <a:pt x="33308" y="4154"/>
                    <a:pt x="33308" y="2145"/>
                    <a:pt x="32058" y="919"/>
                  </a:cubicBezTo>
                  <a:cubicBezTo>
                    <a:pt x="31446" y="306"/>
                    <a:pt x="30637" y="0"/>
                    <a:pt x="29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5461875" y="2773550"/>
              <a:ext cx="626225" cy="157500"/>
            </a:xfrm>
            <a:custGeom>
              <a:rect b="b" l="l" r="r" t="t"/>
              <a:pathLst>
                <a:path extrusionOk="0" h="6300" w="25049">
                  <a:moveTo>
                    <a:pt x="3162" y="0"/>
                  </a:moveTo>
                  <a:cubicBezTo>
                    <a:pt x="1398" y="0"/>
                    <a:pt x="1" y="1422"/>
                    <a:pt x="1" y="3162"/>
                  </a:cubicBezTo>
                  <a:cubicBezTo>
                    <a:pt x="1" y="4902"/>
                    <a:pt x="1398" y="6299"/>
                    <a:pt x="3162" y="6299"/>
                  </a:cubicBezTo>
                  <a:lnTo>
                    <a:pt x="21887" y="6299"/>
                  </a:lnTo>
                  <a:cubicBezTo>
                    <a:pt x="23627" y="6299"/>
                    <a:pt x="25049" y="4902"/>
                    <a:pt x="25049" y="3162"/>
                  </a:cubicBezTo>
                  <a:cubicBezTo>
                    <a:pt x="25049" y="1422"/>
                    <a:pt x="23627" y="0"/>
                    <a:pt x="2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5241300" y="4296450"/>
              <a:ext cx="397675" cy="382075"/>
            </a:xfrm>
            <a:custGeom>
              <a:rect b="b" l="l" r="r" t="t"/>
              <a:pathLst>
                <a:path extrusionOk="0" h="15283" w="15907">
                  <a:moveTo>
                    <a:pt x="3456" y="1"/>
                  </a:moveTo>
                  <a:cubicBezTo>
                    <a:pt x="2647" y="1"/>
                    <a:pt x="1839" y="307"/>
                    <a:pt x="1226" y="920"/>
                  </a:cubicBezTo>
                  <a:cubicBezTo>
                    <a:pt x="0" y="2145"/>
                    <a:pt x="0" y="4155"/>
                    <a:pt x="1226" y="5381"/>
                  </a:cubicBezTo>
                  <a:lnTo>
                    <a:pt x="10196" y="14351"/>
                  </a:lnTo>
                  <a:cubicBezTo>
                    <a:pt x="10833" y="14988"/>
                    <a:pt x="11618" y="15282"/>
                    <a:pt x="12426" y="15282"/>
                  </a:cubicBezTo>
                  <a:cubicBezTo>
                    <a:pt x="13235" y="15282"/>
                    <a:pt x="14044" y="14988"/>
                    <a:pt x="14681" y="14351"/>
                  </a:cubicBezTo>
                  <a:cubicBezTo>
                    <a:pt x="15907" y="13125"/>
                    <a:pt x="15907" y="11140"/>
                    <a:pt x="14681" y="9890"/>
                  </a:cubicBezTo>
                  <a:lnTo>
                    <a:pt x="5687" y="920"/>
                  </a:lnTo>
                  <a:cubicBezTo>
                    <a:pt x="5074" y="307"/>
                    <a:pt x="4265" y="1"/>
                    <a:pt x="3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4917175" y="3972325"/>
              <a:ext cx="321075" cy="305475"/>
            </a:xfrm>
            <a:custGeom>
              <a:rect b="b" l="l" r="r" t="t"/>
              <a:pathLst>
                <a:path extrusionOk="0" h="12219" w="12843">
                  <a:moveTo>
                    <a:pt x="3465" y="1"/>
                  </a:moveTo>
                  <a:cubicBezTo>
                    <a:pt x="2660" y="1"/>
                    <a:pt x="1851" y="307"/>
                    <a:pt x="1226" y="920"/>
                  </a:cubicBezTo>
                  <a:cubicBezTo>
                    <a:pt x="0" y="2170"/>
                    <a:pt x="0" y="4155"/>
                    <a:pt x="1226" y="5380"/>
                  </a:cubicBezTo>
                  <a:lnTo>
                    <a:pt x="7132" y="11287"/>
                  </a:lnTo>
                  <a:cubicBezTo>
                    <a:pt x="7745" y="11924"/>
                    <a:pt x="8554" y="12218"/>
                    <a:pt x="9363" y="12218"/>
                  </a:cubicBezTo>
                  <a:cubicBezTo>
                    <a:pt x="10171" y="12218"/>
                    <a:pt x="10980" y="11924"/>
                    <a:pt x="11593" y="11287"/>
                  </a:cubicBezTo>
                  <a:cubicBezTo>
                    <a:pt x="12843" y="10062"/>
                    <a:pt x="12843" y="8076"/>
                    <a:pt x="11593" y="6826"/>
                  </a:cubicBezTo>
                  <a:lnTo>
                    <a:pt x="5686" y="920"/>
                  </a:lnTo>
                  <a:cubicBezTo>
                    <a:pt x="5074" y="307"/>
                    <a:pt x="4271" y="1"/>
                    <a:pt x="3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3726050" y="4383150"/>
              <a:ext cx="157500" cy="752450"/>
            </a:xfrm>
            <a:custGeom>
              <a:rect b="b" l="l" r="r" t="t"/>
              <a:pathLst>
                <a:path extrusionOk="0" h="30098" w="6300">
                  <a:moveTo>
                    <a:pt x="3162" y="1"/>
                  </a:moveTo>
                  <a:cubicBezTo>
                    <a:pt x="1422" y="1"/>
                    <a:pt x="0" y="1398"/>
                    <a:pt x="0" y="3138"/>
                  </a:cubicBezTo>
                  <a:lnTo>
                    <a:pt x="0" y="26936"/>
                  </a:lnTo>
                  <a:cubicBezTo>
                    <a:pt x="0" y="28676"/>
                    <a:pt x="1422" y="30098"/>
                    <a:pt x="3162" y="30098"/>
                  </a:cubicBezTo>
                  <a:cubicBezTo>
                    <a:pt x="4902" y="30098"/>
                    <a:pt x="6299" y="28676"/>
                    <a:pt x="6299" y="26936"/>
                  </a:cubicBezTo>
                  <a:lnTo>
                    <a:pt x="6299" y="3138"/>
                  </a:lnTo>
                  <a:cubicBezTo>
                    <a:pt x="6299" y="1398"/>
                    <a:pt x="4902" y="1"/>
                    <a:pt x="3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2159925" y="3953500"/>
              <a:ext cx="551475" cy="536300"/>
            </a:xfrm>
            <a:custGeom>
              <a:rect b="b" l="l" r="r" t="t"/>
              <a:pathLst>
                <a:path extrusionOk="0" h="21452" w="22059">
                  <a:moveTo>
                    <a:pt x="18591" y="0"/>
                  </a:moveTo>
                  <a:cubicBezTo>
                    <a:pt x="17782" y="0"/>
                    <a:pt x="16973" y="313"/>
                    <a:pt x="16348" y="938"/>
                  </a:cubicBezTo>
                  <a:lnTo>
                    <a:pt x="1226" y="16059"/>
                  </a:lnTo>
                  <a:cubicBezTo>
                    <a:pt x="1" y="17285"/>
                    <a:pt x="1" y="19295"/>
                    <a:pt x="1226" y="20520"/>
                  </a:cubicBezTo>
                  <a:cubicBezTo>
                    <a:pt x="1839" y="21133"/>
                    <a:pt x="2648" y="21451"/>
                    <a:pt x="3457" y="21451"/>
                  </a:cubicBezTo>
                  <a:cubicBezTo>
                    <a:pt x="4265" y="21451"/>
                    <a:pt x="5074" y="21133"/>
                    <a:pt x="5687" y="20520"/>
                  </a:cubicBezTo>
                  <a:lnTo>
                    <a:pt x="20833" y="5398"/>
                  </a:lnTo>
                  <a:cubicBezTo>
                    <a:pt x="22059" y="4173"/>
                    <a:pt x="22059" y="2163"/>
                    <a:pt x="20833" y="938"/>
                  </a:cubicBezTo>
                  <a:cubicBezTo>
                    <a:pt x="20208" y="313"/>
                    <a:pt x="19400" y="0"/>
                    <a:pt x="18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1522100" y="2773550"/>
              <a:ext cx="626225" cy="157500"/>
            </a:xfrm>
            <a:custGeom>
              <a:rect b="b" l="l" r="r" t="t"/>
              <a:pathLst>
                <a:path extrusionOk="0" h="6300" w="25049">
                  <a:moveTo>
                    <a:pt x="3162" y="0"/>
                  </a:moveTo>
                  <a:cubicBezTo>
                    <a:pt x="1422" y="0"/>
                    <a:pt x="0" y="1422"/>
                    <a:pt x="0" y="3162"/>
                  </a:cubicBezTo>
                  <a:cubicBezTo>
                    <a:pt x="0" y="4902"/>
                    <a:pt x="1422" y="6299"/>
                    <a:pt x="3162" y="6299"/>
                  </a:cubicBezTo>
                  <a:lnTo>
                    <a:pt x="21887" y="6299"/>
                  </a:lnTo>
                  <a:cubicBezTo>
                    <a:pt x="23627" y="6299"/>
                    <a:pt x="25048" y="4902"/>
                    <a:pt x="25048" y="3162"/>
                  </a:cubicBezTo>
                  <a:cubicBezTo>
                    <a:pt x="25048" y="1422"/>
                    <a:pt x="23627" y="0"/>
                    <a:pt x="2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1970600" y="1025775"/>
              <a:ext cx="740800" cy="725175"/>
            </a:xfrm>
            <a:custGeom>
              <a:rect b="b" l="l" r="r" t="t"/>
              <a:pathLst>
                <a:path extrusionOk="0" h="29007" w="29632">
                  <a:moveTo>
                    <a:pt x="3466" y="0"/>
                  </a:moveTo>
                  <a:cubicBezTo>
                    <a:pt x="2660" y="0"/>
                    <a:pt x="1851" y="306"/>
                    <a:pt x="1226" y="919"/>
                  </a:cubicBezTo>
                  <a:cubicBezTo>
                    <a:pt x="1" y="2169"/>
                    <a:pt x="1" y="4154"/>
                    <a:pt x="1226" y="5380"/>
                  </a:cubicBezTo>
                  <a:lnTo>
                    <a:pt x="23921" y="28099"/>
                  </a:lnTo>
                  <a:cubicBezTo>
                    <a:pt x="24558" y="28712"/>
                    <a:pt x="25343" y="29006"/>
                    <a:pt x="26152" y="29006"/>
                  </a:cubicBezTo>
                  <a:cubicBezTo>
                    <a:pt x="26960" y="29006"/>
                    <a:pt x="27769" y="28712"/>
                    <a:pt x="28406" y="28099"/>
                  </a:cubicBezTo>
                  <a:cubicBezTo>
                    <a:pt x="29632" y="26849"/>
                    <a:pt x="29632" y="24864"/>
                    <a:pt x="28406" y="23614"/>
                  </a:cubicBezTo>
                  <a:lnTo>
                    <a:pt x="5687" y="919"/>
                  </a:lnTo>
                  <a:cubicBezTo>
                    <a:pt x="5074" y="306"/>
                    <a:pt x="4271" y="0"/>
                    <a:pt x="3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2069250" y="1155400"/>
              <a:ext cx="3471700" cy="3393950"/>
            </a:xfrm>
            <a:custGeom>
              <a:rect b="b" l="l" r="r" t="t"/>
              <a:pathLst>
                <a:path extrusionOk="0" h="135758" w="138868">
                  <a:moveTo>
                    <a:pt x="55563" y="0"/>
                  </a:moveTo>
                  <a:cubicBezTo>
                    <a:pt x="55024" y="0"/>
                    <a:pt x="54492" y="53"/>
                    <a:pt x="53969" y="170"/>
                  </a:cubicBezTo>
                  <a:cubicBezTo>
                    <a:pt x="49018" y="1298"/>
                    <a:pt x="45955" y="7719"/>
                    <a:pt x="41494" y="9851"/>
                  </a:cubicBezTo>
                  <a:cubicBezTo>
                    <a:pt x="36960" y="12057"/>
                    <a:pt x="30024" y="10488"/>
                    <a:pt x="26127" y="13601"/>
                  </a:cubicBezTo>
                  <a:cubicBezTo>
                    <a:pt x="22230" y="16714"/>
                    <a:pt x="22206" y="23821"/>
                    <a:pt x="19093" y="27743"/>
                  </a:cubicBezTo>
                  <a:cubicBezTo>
                    <a:pt x="15980" y="31639"/>
                    <a:pt x="9044" y="33208"/>
                    <a:pt x="6863" y="37742"/>
                  </a:cubicBezTo>
                  <a:cubicBezTo>
                    <a:pt x="4706" y="42203"/>
                    <a:pt x="7770" y="48600"/>
                    <a:pt x="6642" y="53550"/>
                  </a:cubicBezTo>
                  <a:cubicBezTo>
                    <a:pt x="5564" y="58330"/>
                    <a:pt x="1" y="62766"/>
                    <a:pt x="1" y="67888"/>
                  </a:cubicBezTo>
                  <a:cubicBezTo>
                    <a:pt x="1" y="73010"/>
                    <a:pt x="5564" y="77422"/>
                    <a:pt x="6642" y="82201"/>
                  </a:cubicBezTo>
                  <a:cubicBezTo>
                    <a:pt x="7770" y="87152"/>
                    <a:pt x="4706" y="93549"/>
                    <a:pt x="6863" y="98009"/>
                  </a:cubicBezTo>
                  <a:cubicBezTo>
                    <a:pt x="9044" y="102543"/>
                    <a:pt x="15980" y="104136"/>
                    <a:pt x="19093" y="108009"/>
                  </a:cubicBezTo>
                  <a:cubicBezTo>
                    <a:pt x="22206" y="111930"/>
                    <a:pt x="22230" y="119038"/>
                    <a:pt x="26127" y="122175"/>
                  </a:cubicBezTo>
                  <a:cubicBezTo>
                    <a:pt x="30024" y="125263"/>
                    <a:pt x="36960" y="123719"/>
                    <a:pt x="41494" y="125900"/>
                  </a:cubicBezTo>
                  <a:cubicBezTo>
                    <a:pt x="45955" y="128057"/>
                    <a:pt x="49018" y="134454"/>
                    <a:pt x="53969" y="135581"/>
                  </a:cubicBezTo>
                  <a:cubicBezTo>
                    <a:pt x="54500" y="135703"/>
                    <a:pt x="55040" y="135757"/>
                    <a:pt x="55588" y="135757"/>
                  </a:cubicBezTo>
                  <a:cubicBezTo>
                    <a:pt x="59992" y="135757"/>
                    <a:pt x="64878" y="132248"/>
                    <a:pt x="69434" y="132248"/>
                  </a:cubicBezTo>
                  <a:cubicBezTo>
                    <a:pt x="73990" y="132248"/>
                    <a:pt x="78876" y="135757"/>
                    <a:pt x="83263" y="135757"/>
                  </a:cubicBezTo>
                  <a:cubicBezTo>
                    <a:pt x="83808" y="135757"/>
                    <a:pt x="84346" y="135703"/>
                    <a:pt x="84874" y="135581"/>
                  </a:cubicBezTo>
                  <a:cubicBezTo>
                    <a:pt x="89825" y="134454"/>
                    <a:pt x="92913" y="128057"/>
                    <a:pt x="97374" y="125900"/>
                  </a:cubicBezTo>
                  <a:cubicBezTo>
                    <a:pt x="101908" y="123719"/>
                    <a:pt x="108820" y="125263"/>
                    <a:pt x="112716" y="122175"/>
                  </a:cubicBezTo>
                  <a:cubicBezTo>
                    <a:pt x="116638" y="119038"/>
                    <a:pt x="116638" y="111930"/>
                    <a:pt x="119775" y="108009"/>
                  </a:cubicBezTo>
                  <a:cubicBezTo>
                    <a:pt x="122863" y="104136"/>
                    <a:pt x="129799" y="102543"/>
                    <a:pt x="132005" y="98009"/>
                  </a:cubicBezTo>
                  <a:cubicBezTo>
                    <a:pt x="134137" y="93549"/>
                    <a:pt x="131073" y="87152"/>
                    <a:pt x="132201" y="82201"/>
                  </a:cubicBezTo>
                  <a:cubicBezTo>
                    <a:pt x="133304" y="77422"/>
                    <a:pt x="138867" y="73010"/>
                    <a:pt x="138867" y="67888"/>
                  </a:cubicBezTo>
                  <a:cubicBezTo>
                    <a:pt x="138867" y="62766"/>
                    <a:pt x="133304" y="58330"/>
                    <a:pt x="132201" y="53550"/>
                  </a:cubicBezTo>
                  <a:cubicBezTo>
                    <a:pt x="131073" y="48600"/>
                    <a:pt x="134137" y="42203"/>
                    <a:pt x="132005" y="37742"/>
                  </a:cubicBezTo>
                  <a:cubicBezTo>
                    <a:pt x="129799" y="33208"/>
                    <a:pt x="122863" y="31639"/>
                    <a:pt x="119775" y="27743"/>
                  </a:cubicBezTo>
                  <a:cubicBezTo>
                    <a:pt x="116638" y="23821"/>
                    <a:pt x="116638" y="16714"/>
                    <a:pt x="112716" y="13601"/>
                  </a:cubicBezTo>
                  <a:cubicBezTo>
                    <a:pt x="111246" y="12425"/>
                    <a:pt x="109334" y="11910"/>
                    <a:pt x="107300" y="11616"/>
                  </a:cubicBezTo>
                  <a:lnTo>
                    <a:pt x="96369" y="9287"/>
                  </a:lnTo>
                  <a:cubicBezTo>
                    <a:pt x="92423" y="6739"/>
                    <a:pt x="89433" y="1224"/>
                    <a:pt x="84874" y="170"/>
                  </a:cubicBezTo>
                  <a:cubicBezTo>
                    <a:pt x="84354" y="53"/>
                    <a:pt x="83824" y="0"/>
                    <a:pt x="83287" y="0"/>
                  </a:cubicBezTo>
                  <a:cubicBezTo>
                    <a:pt x="78894" y="0"/>
                    <a:pt x="73998" y="3503"/>
                    <a:pt x="69434" y="3503"/>
                  </a:cubicBezTo>
                  <a:cubicBezTo>
                    <a:pt x="64869" y="3503"/>
                    <a:pt x="59974" y="0"/>
                    <a:pt x="555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0"/>
            <p:cNvSpPr/>
            <p:nvPr/>
          </p:nvSpPr>
          <p:spPr>
            <a:xfrm>
              <a:off x="2647650" y="1398600"/>
              <a:ext cx="2893300" cy="3150750"/>
            </a:xfrm>
            <a:custGeom>
              <a:rect b="b" l="l" r="r" t="t"/>
              <a:pathLst>
                <a:path extrusionOk="0" h="126030" w="115732">
                  <a:moveTo>
                    <a:pt x="75267" y="1"/>
                  </a:moveTo>
                  <a:cubicBezTo>
                    <a:pt x="86247" y="11985"/>
                    <a:pt x="92963" y="27965"/>
                    <a:pt x="92963" y="45513"/>
                  </a:cubicBezTo>
                  <a:cubicBezTo>
                    <a:pt x="92963" y="82742"/>
                    <a:pt x="62768" y="112937"/>
                    <a:pt x="25539" y="112937"/>
                  </a:cubicBezTo>
                  <a:cubicBezTo>
                    <a:pt x="16495" y="112937"/>
                    <a:pt x="7868" y="111148"/>
                    <a:pt x="1" y="107913"/>
                  </a:cubicBezTo>
                  <a:lnTo>
                    <a:pt x="1" y="107913"/>
                  </a:lnTo>
                  <a:cubicBezTo>
                    <a:pt x="712" y="109702"/>
                    <a:pt x="1594" y="111319"/>
                    <a:pt x="2991" y="112447"/>
                  </a:cubicBezTo>
                  <a:cubicBezTo>
                    <a:pt x="6888" y="115535"/>
                    <a:pt x="13824" y="113991"/>
                    <a:pt x="18358" y="116172"/>
                  </a:cubicBezTo>
                  <a:cubicBezTo>
                    <a:pt x="22819" y="118329"/>
                    <a:pt x="25882" y="124726"/>
                    <a:pt x="30833" y="125853"/>
                  </a:cubicBezTo>
                  <a:cubicBezTo>
                    <a:pt x="31364" y="125975"/>
                    <a:pt x="31904" y="126029"/>
                    <a:pt x="32452" y="126029"/>
                  </a:cubicBezTo>
                  <a:cubicBezTo>
                    <a:pt x="36856" y="126029"/>
                    <a:pt x="41742" y="122520"/>
                    <a:pt x="46298" y="122520"/>
                  </a:cubicBezTo>
                  <a:cubicBezTo>
                    <a:pt x="50854" y="122520"/>
                    <a:pt x="55740" y="126029"/>
                    <a:pt x="60127" y="126029"/>
                  </a:cubicBezTo>
                  <a:cubicBezTo>
                    <a:pt x="60672" y="126029"/>
                    <a:pt x="61210" y="125975"/>
                    <a:pt x="61738" y="125853"/>
                  </a:cubicBezTo>
                  <a:cubicBezTo>
                    <a:pt x="66689" y="124726"/>
                    <a:pt x="69777" y="118329"/>
                    <a:pt x="74238" y="116172"/>
                  </a:cubicBezTo>
                  <a:cubicBezTo>
                    <a:pt x="78772" y="113991"/>
                    <a:pt x="85684" y="115535"/>
                    <a:pt x="89580" y="112447"/>
                  </a:cubicBezTo>
                  <a:cubicBezTo>
                    <a:pt x="93502" y="109310"/>
                    <a:pt x="93502" y="102202"/>
                    <a:pt x="96639" y="98281"/>
                  </a:cubicBezTo>
                  <a:cubicBezTo>
                    <a:pt x="99727" y="94408"/>
                    <a:pt x="106663" y="92815"/>
                    <a:pt x="108869" y="88281"/>
                  </a:cubicBezTo>
                  <a:cubicBezTo>
                    <a:pt x="111001" y="83821"/>
                    <a:pt x="107937" y="77424"/>
                    <a:pt x="109065" y="72473"/>
                  </a:cubicBezTo>
                  <a:cubicBezTo>
                    <a:pt x="110168" y="67694"/>
                    <a:pt x="115731" y="63282"/>
                    <a:pt x="115731" y="58160"/>
                  </a:cubicBezTo>
                  <a:cubicBezTo>
                    <a:pt x="115731" y="53038"/>
                    <a:pt x="110168" y="48602"/>
                    <a:pt x="109065" y="43822"/>
                  </a:cubicBezTo>
                  <a:cubicBezTo>
                    <a:pt x="107937" y="38872"/>
                    <a:pt x="111001" y="32475"/>
                    <a:pt x="108869" y="28014"/>
                  </a:cubicBezTo>
                  <a:cubicBezTo>
                    <a:pt x="106663" y="23480"/>
                    <a:pt x="99727" y="21911"/>
                    <a:pt x="96639" y="18015"/>
                  </a:cubicBezTo>
                  <a:cubicBezTo>
                    <a:pt x="93502" y="14093"/>
                    <a:pt x="93502" y="6986"/>
                    <a:pt x="89580" y="3873"/>
                  </a:cubicBezTo>
                  <a:cubicBezTo>
                    <a:pt x="88110" y="2697"/>
                    <a:pt x="86198" y="2182"/>
                    <a:pt x="84164" y="1888"/>
                  </a:cubicBezTo>
                  <a:lnTo>
                    <a:pt x="75267" y="1"/>
                  </a:lnTo>
                  <a:close/>
                </a:path>
              </a:pathLst>
            </a:custGeom>
            <a:solidFill>
              <a:srgbClr val="C94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0"/>
            <p:cNvSpPr/>
            <p:nvPr/>
          </p:nvSpPr>
          <p:spPr>
            <a:xfrm>
              <a:off x="3068600" y="1807900"/>
              <a:ext cx="409925" cy="410550"/>
            </a:xfrm>
            <a:custGeom>
              <a:rect b="b" l="l" r="r" t="t"/>
              <a:pathLst>
                <a:path extrusionOk="0" h="16422" w="16397">
                  <a:moveTo>
                    <a:pt x="8211" y="0"/>
                  </a:moveTo>
                  <a:cubicBezTo>
                    <a:pt x="3677" y="0"/>
                    <a:pt x="0" y="3677"/>
                    <a:pt x="0" y="8211"/>
                  </a:cubicBezTo>
                  <a:cubicBezTo>
                    <a:pt x="0" y="12745"/>
                    <a:pt x="3677" y="16421"/>
                    <a:pt x="8211" y="16421"/>
                  </a:cubicBezTo>
                  <a:cubicBezTo>
                    <a:pt x="12745" y="16421"/>
                    <a:pt x="16397" y="12745"/>
                    <a:pt x="16397" y="8211"/>
                  </a:cubicBezTo>
                  <a:cubicBezTo>
                    <a:pt x="16397" y="3677"/>
                    <a:pt x="12745" y="0"/>
                    <a:pt x="8211" y="0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0"/>
            <p:cNvSpPr/>
            <p:nvPr/>
          </p:nvSpPr>
          <p:spPr>
            <a:xfrm>
              <a:off x="3599825" y="238125"/>
              <a:ext cx="409925" cy="410525"/>
            </a:xfrm>
            <a:custGeom>
              <a:rect b="b" l="l" r="r" t="t"/>
              <a:pathLst>
                <a:path extrusionOk="0" h="16421" w="16397">
                  <a:moveTo>
                    <a:pt x="8211" y="0"/>
                  </a:moveTo>
                  <a:cubicBezTo>
                    <a:pt x="3677" y="0"/>
                    <a:pt x="0" y="3676"/>
                    <a:pt x="0" y="8210"/>
                  </a:cubicBezTo>
                  <a:cubicBezTo>
                    <a:pt x="0" y="12745"/>
                    <a:pt x="3677" y="16421"/>
                    <a:pt x="8211" y="16421"/>
                  </a:cubicBezTo>
                  <a:cubicBezTo>
                    <a:pt x="12745" y="16421"/>
                    <a:pt x="16397" y="12745"/>
                    <a:pt x="16397" y="8210"/>
                  </a:cubicBezTo>
                  <a:cubicBezTo>
                    <a:pt x="16397" y="3676"/>
                    <a:pt x="12745" y="0"/>
                    <a:pt x="8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4398800" y="2486175"/>
              <a:ext cx="409950" cy="409950"/>
            </a:xfrm>
            <a:custGeom>
              <a:rect b="b" l="l" r="r" t="t"/>
              <a:pathLst>
                <a:path extrusionOk="0" h="16398" w="16398">
                  <a:moveTo>
                    <a:pt x="8187" y="1"/>
                  </a:moveTo>
                  <a:cubicBezTo>
                    <a:pt x="3653" y="1"/>
                    <a:pt x="1" y="3677"/>
                    <a:pt x="1" y="8187"/>
                  </a:cubicBezTo>
                  <a:cubicBezTo>
                    <a:pt x="1" y="12721"/>
                    <a:pt x="3653" y="16397"/>
                    <a:pt x="8187" y="16397"/>
                  </a:cubicBezTo>
                  <a:cubicBezTo>
                    <a:pt x="12721" y="16397"/>
                    <a:pt x="16397" y="12721"/>
                    <a:pt x="16397" y="8187"/>
                  </a:cubicBezTo>
                  <a:cubicBezTo>
                    <a:pt x="16397" y="3677"/>
                    <a:pt x="12721" y="1"/>
                    <a:pt x="8187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0"/>
            <p:cNvSpPr/>
            <p:nvPr/>
          </p:nvSpPr>
          <p:spPr>
            <a:xfrm>
              <a:off x="2949725" y="3147300"/>
              <a:ext cx="647675" cy="647050"/>
            </a:xfrm>
            <a:custGeom>
              <a:rect b="b" l="l" r="r" t="t"/>
              <a:pathLst>
                <a:path extrusionOk="0" h="25882" w="25907">
                  <a:moveTo>
                    <a:pt x="12966" y="1"/>
                  </a:moveTo>
                  <a:cubicBezTo>
                    <a:pt x="5809" y="1"/>
                    <a:pt x="1" y="5785"/>
                    <a:pt x="1" y="12941"/>
                  </a:cubicBezTo>
                  <a:cubicBezTo>
                    <a:pt x="1" y="20098"/>
                    <a:pt x="5809" y="25882"/>
                    <a:pt x="12966" y="25882"/>
                  </a:cubicBezTo>
                  <a:cubicBezTo>
                    <a:pt x="20098" y="25882"/>
                    <a:pt x="25906" y="20098"/>
                    <a:pt x="25906" y="12941"/>
                  </a:cubicBezTo>
                  <a:cubicBezTo>
                    <a:pt x="25906" y="5785"/>
                    <a:pt x="20098" y="1"/>
                    <a:pt x="12966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0"/>
            <p:cNvSpPr/>
            <p:nvPr/>
          </p:nvSpPr>
          <p:spPr>
            <a:xfrm>
              <a:off x="5574000" y="553825"/>
              <a:ext cx="553925" cy="504600"/>
            </a:xfrm>
            <a:custGeom>
              <a:rect b="b" l="l" r="r" t="t"/>
              <a:pathLst>
                <a:path extrusionOk="0" h="20184" w="22157">
                  <a:moveTo>
                    <a:pt x="11088" y="0"/>
                  </a:moveTo>
                  <a:cubicBezTo>
                    <a:pt x="8505" y="0"/>
                    <a:pt x="5920" y="987"/>
                    <a:pt x="3947" y="2960"/>
                  </a:cubicBezTo>
                  <a:cubicBezTo>
                    <a:pt x="1" y="6905"/>
                    <a:pt x="1" y="13278"/>
                    <a:pt x="3947" y="17224"/>
                  </a:cubicBezTo>
                  <a:cubicBezTo>
                    <a:pt x="5920" y="19197"/>
                    <a:pt x="8505" y="20183"/>
                    <a:pt x="11088" y="20183"/>
                  </a:cubicBezTo>
                  <a:cubicBezTo>
                    <a:pt x="13671" y="20183"/>
                    <a:pt x="16250" y="19197"/>
                    <a:pt x="18211" y="17224"/>
                  </a:cubicBezTo>
                  <a:cubicBezTo>
                    <a:pt x="22157" y="13278"/>
                    <a:pt x="22157" y="6905"/>
                    <a:pt x="18211" y="2960"/>
                  </a:cubicBezTo>
                  <a:cubicBezTo>
                    <a:pt x="16250" y="987"/>
                    <a:pt x="13671" y="0"/>
                    <a:pt x="11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6009025" y="2647325"/>
              <a:ext cx="409950" cy="409925"/>
            </a:xfrm>
            <a:custGeom>
              <a:rect b="b" l="l" r="r" t="t"/>
              <a:pathLst>
                <a:path extrusionOk="0" h="16397" w="16398">
                  <a:moveTo>
                    <a:pt x="8211" y="0"/>
                  </a:moveTo>
                  <a:cubicBezTo>
                    <a:pt x="3677" y="0"/>
                    <a:pt x="1" y="3677"/>
                    <a:pt x="1" y="8211"/>
                  </a:cubicBezTo>
                  <a:cubicBezTo>
                    <a:pt x="1" y="12745"/>
                    <a:pt x="3677" y="16397"/>
                    <a:pt x="8211" y="16397"/>
                  </a:cubicBezTo>
                  <a:cubicBezTo>
                    <a:pt x="12721" y="16397"/>
                    <a:pt x="16397" y="12745"/>
                    <a:pt x="16397" y="8211"/>
                  </a:cubicBezTo>
                  <a:cubicBezTo>
                    <a:pt x="16397" y="3677"/>
                    <a:pt x="12721" y="0"/>
                    <a:pt x="8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0"/>
            <p:cNvSpPr/>
            <p:nvPr/>
          </p:nvSpPr>
          <p:spPr>
            <a:xfrm>
              <a:off x="5455150" y="4528375"/>
              <a:ext cx="579650" cy="528175"/>
            </a:xfrm>
            <a:custGeom>
              <a:rect b="b" l="l" r="r" t="t"/>
              <a:pathLst>
                <a:path extrusionOk="0" h="21127" w="23186">
                  <a:moveTo>
                    <a:pt x="11580" y="0"/>
                  </a:moveTo>
                  <a:cubicBezTo>
                    <a:pt x="8878" y="0"/>
                    <a:pt x="6176" y="1030"/>
                    <a:pt x="4118" y="3089"/>
                  </a:cubicBezTo>
                  <a:cubicBezTo>
                    <a:pt x="0" y="7206"/>
                    <a:pt x="0" y="13897"/>
                    <a:pt x="4118" y="18039"/>
                  </a:cubicBezTo>
                  <a:cubicBezTo>
                    <a:pt x="6176" y="20098"/>
                    <a:pt x="8878" y="21127"/>
                    <a:pt x="11580" y="21127"/>
                  </a:cubicBezTo>
                  <a:cubicBezTo>
                    <a:pt x="14283" y="21127"/>
                    <a:pt x="16985" y="20098"/>
                    <a:pt x="19043" y="18039"/>
                  </a:cubicBezTo>
                  <a:cubicBezTo>
                    <a:pt x="23185" y="13897"/>
                    <a:pt x="23185" y="7206"/>
                    <a:pt x="19043" y="3089"/>
                  </a:cubicBezTo>
                  <a:cubicBezTo>
                    <a:pt x="16985" y="1030"/>
                    <a:pt x="14283" y="0"/>
                    <a:pt x="11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0"/>
            <p:cNvSpPr/>
            <p:nvPr/>
          </p:nvSpPr>
          <p:spPr>
            <a:xfrm>
              <a:off x="3599825" y="5056525"/>
              <a:ext cx="409925" cy="409950"/>
            </a:xfrm>
            <a:custGeom>
              <a:rect b="b" l="l" r="r" t="t"/>
              <a:pathLst>
                <a:path extrusionOk="0" h="16398" w="16397">
                  <a:moveTo>
                    <a:pt x="8211" y="1"/>
                  </a:moveTo>
                  <a:cubicBezTo>
                    <a:pt x="3677" y="1"/>
                    <a:pt x="0" y="3677"/>
                    <a:pt x="0" y="8211"/>
                  </a:cubicBezTo>
                  <a:cubicBezTo>
                    <a:pt x="0" y="12721"/>
                    <a:pt x="3677" y="16397"/>
                    <a:pt x="8211" y="16397"/>
                  </a:cubicBezTo>
                  <a:cubicBezTo>
                    <a:pt x="12745" y="16397"/>
                    <a:pt x="16397" y="12721"/>
                    <a:pt x="16397" y="8211"/>
                  </a:cubicBezTo>
                  <a:cubicBezTo>
                    <a:pt x="16397" y="3677"/>
                    <a:pt x="12745" y="1"/>
                    <a:pt x="8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0"/>
            <p:cNvSpPr/>
            <p:nvPr/>
          </p:nvSpPr>
          <p:spPr>
            <a:xfrm>
              <a:off x="1876250" y="4350525"/>
              <a:ext cx="450375" cy="410400"/>
            </a:xfrm>
            <a:custGeom>
              <a:rect b="b" l="l" r="r" t="t"/>
              <a:pathLst>
                <a:path extrusionOk="0" h="16416" w="18015">
                  <a:moveTo>
                    <a:pt x="8998" y="1"/>
                  </a:moveTo>
                  <a:cubicBezTo>
                    <a:pt x="6900" y="1"/>
                    <a:pt x="4804" y="803"/>
                    <a:pt x="3211" y="2409"/>
                  </a:cubicBezTo>
                  <a:cubicBezTo>
                    <a:pt x="0" y="5619"/>
                    <a:pt x="0" y="10815"/>
                    <a:pt x="3211" y="14026"/>
                  </a:cubicBezTo>
                  <a:cubicBezTo>
                    <a:pt x="4804" y="15619"/>
                    <a:pt x="6900" y="16416"/>
                    <a:pt x="8998" y="16416"/>
                  </a:cubicBezTo>
                  <a:cubicBezTo>
                    <a:pt x="11097" y="16416"/>
                    <a:pt x="13198" y="15619"/>
                    <a:pt x="14804" y="14026"/>
                  </a:cubicBezTo>
                  <a:cubicBezTo>
                    <a:pt x="18014" y="10815"/>
                    <a:pt x="18014" y="5619"/>
                    <a:pt x="14804" y="2409"/>
                  </a:cubicBezTo>
                  <a:cubicBezTo>
                    <a:pt x="13198" y="803"/>
                    <a:pt x="11097" y="1"/>
                    <a:pt x="8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1190625" y="2647325"/>
              <a:ext cx="410525" cy="409925"/>
            </a:xfrm>
            <a:custGeom>
              <a:rect b="b" l="l" r="r" t="t"/>
              <a:pathLst>
                <a:path extrusionOk="0" h="16397" w="16421">
                  <a:moveTo>
                    <a:pt x="8210" y="0"/>
                  </a:moveTo>
                  <a:cubicBezTo>
                    <a:pt x="3676" y="0"/>
                    <a:pt x="0" y="3677"/>
                    <a:pt x="0" y="8211"/>
                  </a:cubicBezTo>
                  <a:cubicBezTo>
                    <a:pt x="0" y="12745"/>
                    <a:pt x="3676" y="16397"/>
                    <a:pt x="8210" y="16397"/>
                  </a:cubicBezTo>
                  <a:cubicBezTo>
                    <a:pt x="12745" y="16397"/>
                    <a:pt x="16421" y="12745"/>
                    <a:pt x="16421" y="8211"/>
                  </a:cubicBezTo>
                  <a:cubicBezTo>
                    <a:pt x="16421" y="3677"/>
                    <a:pt x="12745" y="0"/>
                    <a:pt x="8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1566825" y="640675"/>
              <a:ext cx="594350" cy="541500"/>
            </a:xfrm>
            <a:custGeom>
              <a:rect b="b" l="l" r="r" t="t"/>
              <a:pathLst>
                <a:path extrusionOk="0" h="21660" w="23774">
                  <a:moveTo>
                    <a:pt x="11884" y="0"/>
                  </a:moveTo>
                  <a:cubicBezTo>
                    <a:pt x="9112" y="0"/>
                    <a:pt x="6336" y="1054"/>
                    <a:pt x="4216" y="3162"/>
                  </a:cubicBezTo>
                  <a:cubicBezTo>
                    <a:pt x="0" y="7402"/>
                    <a:pt x="0" y="14264"/>
                    <a:pt x="4216" y="18480"/>
                  </a:cubicBezTo>
                  <a:cubicBezTo>
                    <a:pt x="6336" y="20600"/>
                    <a:pt x="9112" y="21660"/>
                    <a:pt x="11884" y="21660"/>
                  </a:cubicBezTo>
                  <a:cubicBezTo>
                    <a:pt x="14657" y="21660"/>
                    <a:pt x="17426" y="20600"/>
                    <a:pt x="19534" y="18480"/>
                  </a:cubicBezTo>
                  <a:cubicBezTo>
                    <a:pt x="23774" y="14264"/>
                    <a:pt x="23774" y="7402"/>
                    <a:pt x="19534" y="3162"/>
                  </a:cubicBezTo>
                  <a:cubicBezTo>
                    <a:pt x="17426" y="1054"/>
                    <a:pt x="14657" y="0"/>
                    <a:pt x="11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" name="Google Shape;865;p30"/>
          <p:cNvGrpSpPr/>
          <p:nvPr/>
        </p:nvGrpSpPr>
        <p:grpSpPr>
          <a:xfrm>
            <a:off x="2153633" y="3748850"/>
            <a:ext cx="220723" cy="437090"/>
            <a:chOff x="2487750" y="238125"/>
            <a:chExt cx="2640225" cy="5228350"/>
          </a:xfrm>
        </p:grpSpPr>
        <p:sp>
          <p:nvSpPr>
            <p:cNvPr id="866" name="Google Shape;866;p30"/>
            <p:cNvSpPr/>
            <p:nvPr/>
          </p:nvSpPr>
          <p:spPr>
            <a:xfrm>
              <a:off x="2859050" y="727075"/>
              <a:ext cx="1897625" cy="4739400"/>
            </a:xfrm>
            <a:custGeom>
              <a:rect b="b" l="l" r="r" t="t"/>
              <a:pathLst>
                <a:path extrusionOk="0" h="189576" w="75905">
                  <a:moveTo>
                    <a:pt x="0" y="0"/>
                  </a:moveTo>
                  <a:lnTo>
                    <a:pt x="0" y="151636"/>
                  </a:lnTo>
                  <a:cubicBezTo>
                    <a:pt x="0" y="172591"/>
                    <a:pt x="16985" y="189575"/>
                    <a:pt x="37940" y="189575"/>
                  </a:cubicBezTo>
                  <a:cubicBezTo>
                    <a:pt x="58919" y="189575"/>
                    <a:pt x="75904" y="172591"/>
                    <a:pt x="75904" y="151636"/>
                  </a:cubicBezTo>
                  <a:lnTo>
                    <a:pt x="759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3594300" y="727075"/>
              <a:ext cx="1162375" cy="4739400"/>
            </a:xfrm>
            <a:custGeom>
              <a:rect b="b" l="l" r="r" t="t"/>
              <a:pathLst>
                <a:path extrusionOk="0" h="189576" w="46495">
                  <a:moveTo>
                    <a:pt x="29411" y="0"/>
                  </a:moveTo>
                  <a:lnTo>
                    <a:pt x="29411" y="151636"/>
                  </a:lnTo>
                  <a:cubicBezTo>
                    <a:pt x="29411" y="169650"/>
                    <a:pt x="16838" y="184747"/>
                    <a:pt x="1" y="188620"/>
                  </a:cubicBezTo>
                  <a:cubicBezTo>
                    <a:pt x="2746" y="189257"/>
                    <a:pt x="5613" y="189575"/>
                    <a:pt x="8530" y="189575"/>
                  </a:cubicBezTo>
                  <a:cubicBezTo>
                    <a:pt x="29509" y="189575"/>
                    <a:pt x="46494" y="172591"/>
                    <a:pt x="46494" y="151636"/>
                  </a:cubicBezTo>
                  <a:lnTo>
                    <a:pt x="464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2859050" y="2447975"/>
              <a:ext cx="1897625" cy="3018500"/>
            </a:xfrm>
            <a:custGeom>
              <a:rect b="b" l="l" r="r" t="t"/>
              <a:pathLst>
                <a:path extrusionOk="0" h="120740" w="75905">
                  <a:moveTo>
                    <a:pt x="19313" y="1"/>
                  </a:moveTo>
                  <a:cubicBezTo>
                    <a:pt x="8072" y="1"/>
                    <a:pt x="0" y="5230"/>
                    <a:pt x="0" y="5230"/>
                  </a:cubicBezTo>
                  <a:lnTo>
                    <a:pt x="0" y="82800"/>
                  </a:lnTo>
                  <a:cubicBezTo>
                    <a:pt x="0" y="103755"/>
                    <a:pt x="16985" y="120739"/>
                    <a:pt x="37940" y="120739"/>
                  </a:cubicBezTo>
                  <a:cubicBezTo>
                    <a:pt x="58919" y="120739"/>
                    <a:pt x="75904" y="103755"/>
                    <a:pt x="75904" y="82800"/>
                  </a:cubicBezTo>
                  <a:lnTo>
                    <a:pt x="75904" y="2607"/>
                  </a:lnTo>
                  <a:cubicBezTo>
                    <a:pt x="75904" y="2607"/>
                    <a:pt x="66744" y="9866"/>
                    <a:pt x="54356" y="9866"/>
                  </a:cubicBezTo>
                  <a:cubicBezTo>
                    <a:pt x="49289" y="9866"/>
                    <a:pt x="43681" y="8652"/>
                    <a:pt x="37940" y="5230"/>
                  </a:cubicBezTo>
                  <a:cubicBezTo>
                    <a:pt x="31347" y="1308"/>
                    <a:pt x="24934" y="1"/>
                    <a:pt x="19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3594300" y="2513150"/>
              <a:ext cx="1162375" cy="2953325"/>
            </a:xfrm>
            <a:custGeom>
              <a:rect b="b" l="l" r="r" t="t"/>
              <a:pathLst>
                <a:path extrusionOk="0" h="118133" w="46495">
                  <a:moveTo>
                    <a:pt x="46494" y="0"/>
                  </a:moveTo>
                  <a:cubicBezTo>
                    <a:pt x="46494" y="0"/>
                    <a:pt x="39485" y="5564"/>
                    <a:pt x="29411" y="6961"/>
                  </a:cubicBezTo>
                  <a:lnTo>
                    <a:pt x="29411" y="80193"/>
                  </a:lnTo>
                  <a:cubicBezTo>
                    <a:pt x="29411" y="98207"/>
                    <a:pt x="16838" y="113304"/>
                    <a:pt x="1" y="117177"/>
                  </a:cubicBezTo>
                  <a:cubicBezTo>
                    <a:pt x="320" y="117250"/>
                    <a:pt x="663" y="117324"/>
                    <a:pt x="981" y="117397"/>
                  </a:cubicBezTo>
                  <a:cubicBezTo>
                    <a:pt x="1079" y="117397"/>
                    <a:pt x="1153" y="117422"/>
                    <a:pt x="1251" y="117446"/>
                  </a:cubicBezTo>
                  <a:cubicBezTo>
                    <a:pt x="1496" y="117495"/>
                    <a:pt x="1741" y="117520"/>
                    <a:pt x="1986" y="117569"/>
                  </a:cubicBezTo>
                  <a:cubicBezTo>
                    <a:pt x="2084" y="117593"/>
                    <a:pt x="2207" y="117618"/>
                    <a:pt x="2329" y="117642"/>
                  </a:cubicBezTo>
                  <a:cubicBezTo>
                    <a:pt x="2550" y="117667"/>
                    <a:pt x="2770" y="117691"/>
                    <a:pt x="2966" y="117740"/>
                  </a:cubicBezTo>
                  <a:cubicBezTo>
                    <a:pt x="3114" y="117765"/>
                    <a:pt x="3236" y="117765"/>
                    <a:pt x="3359" y="117789"/>
                  </a:cubicBezTo>
                  <a:cubicBezTo>
                    <a:pt x="3579" y="117814"/>
                    <a:pt x="3775" y="117838"/>
                    <a:pt x="3996" y="117863"/>
                  </a:cubicBezTo>
                  <a:cubicBezTo>
                    <a:pt x="4118" y="117887"/>
                    <a:pt x="4265" y="117912"/>
                    <a:pt x="4388" y="117912"/>
                  </a:cubicBezTo>
                  <a:cubicBezTo>
                    <a:pt x="4609" y="117936"/>
                    <a:pt x="4805" y="117961"/>
                    <a:pt x="5025" y="117985"/>
                  </a:cubicBezTo>
                  <a:cubicBezTo>
                    <a:pt x="5148" y="117985"/>
                    <a:pt x="5295" y="118010"/>
                    <a:pt x="5417" y="118010"/>
                  </a:cubicBezTo>
                  <a:cubicBezTo>
                    <a:pt x="5638" y="118034"/>
                    <a:pt x="5859" y="118034"/>
                    <a:pt x="6079" y="118059"/>
                  </a:cubicBezTo>
                  <a:cubicBezTo>
                    <a:pt x="6202" y="118059"/>
                    <a:pt x="6324" y="118083"/>
                    <a:pt x="6447" y="118083"/>
                  </a:cubicBezTo>
                  <a:cubicBezTo>
                    <a:pt x="6692" y="118108"/>
                    <a:pt x="6937" y="118108"/>
                    <a:pt x="7157" y="118108"/>
                  </a:cubicBezTo>
                  <a:cubicBezTo>
                    <a:pt x="7280" y="118108"/>
                    <a:pt x="7378" y="118132"/>
                    <a:pt x="7501" y="118132"/>
                  </a:cubicBezTo>
                  <a:lnTo>
                    <a:pt x="8530" y="118132"/>
                  </a:lnTo>
                  <a:cubicBezTo>
                    <a:pt x="29509" y="118132"/>
                    <a:pt x="46494" y="101148"/>
                    <a:pt x="46494" y="80193"/>
                  </a:cubicBezTo>
                  <a:lnTo>
                    <a:pt x="46494" y="0"/>
                  </a:lnTo>
                  <a:close/>
                </a:path>
              </a:pathLst>
            </a:custGeom>
            <a:solidFill>
              <a:srgbClr val="26AB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3232800" y="2910800"/>
              <a:ext cx="239000" cy="238975"/>
            </a:xfrm>
            <a:custGeom>
              <a:rect b="b" l="l" r="r" t="t"/>
              <a:pathLst>
                <a:path extrusionOk="0" h="9559" w="9560">
                  <a:moveTo>
                    <a:pt x="4780" y="0"/>
                  </a:moveTo>
                  <a:cubicBezTo>
                    <a:pt x="2158" y="0"/>
                    <a:pt x="1" y="2133"/>
                    <a:pt x="1" y="4779"/>
                  </a:cubicBezTo>
                  <a:cubicBezTo>
                    <a:pt x="1" y="7426"/>
                    <a:pt x="2158" y="9559"/>
                    <a:pt x="4780" y="9559"/>
                  </a:cubicBezTo>
                  <a:cubicBezTo>
                    <a:pt x="7427" y="9559"/>
                    <a:pt x="9559" y="7426"/>
                    <a:pt x="9559" y="4779"/>
                  </a:cubicBezTo>
                  <a:cubicBezTo>
                    <a:pt x="9559" y="2133"/>
                    <a:pt x="7427" y="0"/>
                    <a:pt x="4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4185575" y="3252075"/>
              <a:ext cx="208350" cy="208975"/>
            </a:xfrm>
            <a:custGeom>
              <a:rect b="b" l="l" r="r" t="t"/>
              <a:pathLst>
                <a:path extrusionOk="0" h="8359" w="8334">
                  <a:moveTo>
                    <a:pt x="4167" y="1"/>
                  </a:moveTo>
                  <a:cubicBezTo>
                    <a:pt x="1864" y="1"/>
                    <a:pt x="1" y="1863"/>
                    <a:pt x="1" y="4167"/>
                  </a:cubicBezTo>
                  <a:cubicBezTo>
                    <a:pt x="1" y="6471"/>
                    <a:pt x="1864" y="8358"/>
                    <a:pt x="4167" y="8358"/>
                  </a:cubicBezTo>
                  <a:cubicBezTo>
                    <a:pt x="6471" y="8358"/>
                    <a:pt x="8334" y="6471"/>
                    <a:pt x="8334" y="4167"/>
                  </a:cubicBezTo>
                  <a:cubicBezTo>
                    <a:pt x="8334" y="1863"/>
                    <a:pt x="6471" y="1"/>
                    <a:pt x="4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3471775" y="4735475"/>
              <a:ext cx="208950" cy="208350"/>
            </a:xfrm>
            <a:custGeom>
              <a:rect b="b" l="l" r="r" t="t"/>
              <a:pathLst>
                <a:path extrusionOk="0" h="8334" w="8358">
                  <a:moveTo>
                    <a:pt x="4167" y="0"/>
                  </a:moveTo>
                  <a:cubicBezTo>
                    <a:pt x="1863" y="0"/>
                    <a:pt x="0" y="1863"/>
                    <a:pt x="0" y="4167"/>
                  </a:cubicBezTo>
                  <a:cubicBezTo>
                    <a:pt x="0" y="6471"/>
                    <a:pt x="1863" y="8333"/>
                    <a:pt x="4167" y="8333"/>
                  </a:cubicBezTo>
                  <a:cubicBezTo>
                    <a:pt x="6470" y="8333"/>
                    <a:pt x="8358" y="6471"/>
                    <a:pt x="8358" y="4167"/>
                  </a:cubicBezTo>
                  <a:cubicBezTo>
                    <a:pt x="8358" y="1863"/>
                    <a:pt x="6470" y="0"/>
                    <a:pt x="4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4185575" y="4288175"/>
              <a:ext cx="208350" cy="208975"/>
            </a:xfrm>
            <a:custGeom>
              <a:rect b="b" l="l" r="r" t="t"/>
              <a:pathLst>
                <a:path extrusionOk="0" h="8359" w="8334">
                  <a:moveTo>
                    <a:pt x="4167" y="1"/>
                  </a:moveTo>
                  <a:cubicBezTo>
                    <a:pt x="1864" y="1"/>
                    <a:pt x="1" y="1888"/>
                    <a:pt x="1" y="4192"/>
                  </a:cubicBezTo>
                  <a:cubicBezTo>
                    <a:pt x="1" y="6496"/>
                    <a:pt x="1864" y="8358"/>
                    <a:pt x="4167" y="8358"/>
                  </a:cubicBezTo>
                  <a:cubicBezTo>
                    <a:pt x="6471" y="8358"/>
                    <a:pt x="8334" y="6496"/>
                    <a:pt x="8334" y="4192"/>
                  </a:cubicBezTo>
                  <a:cubicBezTo>
                    <a:pt x="8334" y="1888"/>
                    <a:pt x="6471" y="1"/>
                    <a:pt x="4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3380475" y="3717125"/>
              <a:ext cx="251850" cy="251850"/>
            </a:xfrm>
            <a:custGeom>
              <a:rect b="b" l="l" r="r" t="t"/>
              <a:pathLst>
                <a:path extrusionOk="0" h="10074" w="10074">
                  <a:moveTo>
                    <a:pt x="5049" y="1"/>
                  </a:moveTo>
                  <a:cubicBezTo>
                    <a:pt x="2255" y="1"/>
                    <a:pt x="0" y="2256"/>
                    <a:pt x="0" y="5050"/>
                  </a:cubicBezTo>
                  <a:cubicBezTo>
                    <a:pt x="0" y="7819"/>
                    <a:pt x="2255" y="10074"/>
                    <a:pt x="5049" y="10074"/>
                  </a:cubicBezTo>
                  <a:cubicBezTo>
                    <a:pt x="7819" y="10074"/>
                    <a:pt x="10073" y="7819"/>
                    <a:pt x="10073" y="5050"/>
                  </a:cubicBezTo>
                  <a:cubicBezTo>
                    <a:pt x="10073" y="2256"/>
                    <a:pt x="7819" y="1"/>
                    <a:pt x="5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0"/>
            <p:cNvSpPr/>
            <p:nvPr/>
          </p:nvSpPr>
          <p:spPr>
            <a:xfrm>
              <a:off x="2487750" y="238125"/>
              <a:ext cx="2640225" cy="488950"/>
            </a:xfrm>
            <a:custGeom>
              <a:rect b="b" l="l" r="r" t="t"/>
              <a:pathLst>
                <a:path extrusionOk="0" h="19558" w="105609">
                  <a:moveTo>
                    <a:pt x="6617" y="0"/>
                  </a:moveTo>
                  <a:cubicBezTo>
                    <a:pt x="2966" y="0"/>
                    <a:pt x="0" y="2966"/>
                    <a:pt x="0" y="6617"/>
                  </a:cubicBezTo>
                  <a:lnTo>
                    <a:pt x="0" y="12941"/>
                  </a:lnTo>
                  <a:cubicBezTo>
                    <a:pt x="0" y="16592"/>
                    <a:pt x="2966" y="19558"/>
                    <a:pt x="6617" y="19558"/>
                  </a:cubicBezTo>
                  <a:lnTo>
                    <a:pt x="98991" y="19558"/>
                  </a:lnTo>
                  <a:cubicBezTo>
                    <a:pt x="102643" y="19558"/>
                    <a:pt x="105608" y="16592"/>
                    <a:pt x="105608" y="12941"/>
                  </a:cubicBezTo>
                  <a:lnTo>
                    <a:pt x="105608" y="6617"/>
                  </a:lnTo>
                  <a:cubicBezTo>
                    <a:pt x="105608" y="2966"/>
                    <a:pt x="102643" y="0"/>
                    <a:pt x="989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0"/>
            <p:cNvSpPr/>
            <p:nvPr/>
          </p:nvSpPr>
          <p:spPr>
            <a:xfrm>
              <a:off x="4507250" y="238125"/>
              <a:ext cx="620725" cy="488950"/>
            </a:xfrm>
            <a:custGeom>
              <a:rect b="b" l="l" r="r" t="t"/>
              <a:pathLst>
                <a:path extrusionOk="0" h="19558" w="24829">
                  <a:moveTo>
                    <a:pt x="1" y="0"/>
                  </a:moveTo>
                  <a:cubicBezTo>
                    <a:pt x="3653" y="0"/>
                    <a:pt x="6618" y="2966"/>
                    <a:pt x="6618" y="6617"/>
                  </a:cubicBezTo>
                  <a:lnTo>
                    <a:pt x="6618" y="12941"/>
                  </a:lnTo>
                  <a:cubicBezTo>
                    <a:pt x="6618" y="16592"/>
                    <a:pt x="3653" y="19558"/>
                    <a:pt x="1" y="19558"/>
                  </a:cubicBezTo>
                  <a:lnTo>
                    <a:pt x="18211" y="19558"/>
                  </a:lnTo>
                  <a:cubicBezTo>
                    <a:pt x="21863" y="19558"/>
                    <a:pt x="24828" y="16592"/>
                    <a:pt x="24828" y="12941"/>
                  </a:cubicBezTo>
                  <a:lnTo>
                    <a:pt x="24828" y="6617"/>
                  </a:lnTo>
                  <a:cubicBezTo>
                    <a:pt x="24828" y="2966"/>
                    <a:pt x="21863" y="0"/>
                    <a:pt x="18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7" name="Google Shape;877;p30"/>
          <p:cNvSpPr/>
          <p:nvPr/>
        </p:nvSpPr>
        <p:spPr>
          <a:xfrm>
            <a:off x="2371717" y="3374107"/>
            <a:ext cx="33246" cy="31941"/>
          </a:xfrm>
          <a:custGeom>
            <a:rect b="b" l="l" r="r" t="t"/>
            <a:pathLst>
              <a:path extrusionOk="0" h="15283" w="15907">
                <a:moveTo>
                  <a:pt x="3456" y="1"/>
                </a:moveTo>
                <a:cubicBezTo>
                  <a:pt x="2647" y="1"/>
                  <a:pt x="1839" y="307"/>
                  <a:pt x="1226" y="920"/>
                </a:cubicBezTo>
                <a:cubicBezTo>
                  <a:pt x="0" y="2145"/>
                  <a:pt x="0" y="4155"/>
                  <a:pt x="1226" y="5381"/>
                </a:cubicBezTo>
                <a:lnTo>
                  <a:pt x="10196" y="14351"/>
                </a:lnTo>
                <a:cubicBezTo>
                  <a:pt x="10833" y="14988"/>
                  <a:pt x="11618" y="15282"/>
                  <a:pt x="12426" y="15282"/>
                </a:cubicBezTo>
                <a:cubicBezTo>
                  <a:pt x="13235" y="15282"/>
                  <a:pt x="14044" y="14988"/>
                  <a:pt x="14681" y="14351"/>
                </a:cubicBezTo>
                <a:cubicBezTo>
                  <a:pt x="15907" y="13125"/>
                  <a:pt x="15907" y="11140"/>
                  <a:pt x="14681" y="9890"/>
                </a:cubicBezTo>
                <a:lnTo>
                  <a:pt x="5687" y="920"/>
                </a:lnTo>
                <a:cubicBezTo>
                  <a:pt x="5074" y="307"/>
                  <a:pt x="4265" y="1"/>
                  <a:pt x="34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1"/>
          <p:cNvSpPr txBox="1"/>
          <p:nvPr>
            <p:ph type="ctrTitle"/>
          </p:nvPr>
        </p:nvSpPr>
        <p:spPr>
          <a:xfrm>
            <a:off x="3063000" y="-424250"/>
            <a:ext cx="30180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RESULTS</a:t>
            </a:r>
            <a:endParaRPr/>
          </a:p>
        </p:txBody>
      </p:sp>
      <p:graphicFrame>
        <p:nvGraphicFramePr>
          <p:cNvPr id="883" name="Google Shape;883;p31"/>
          <p:cNvGraphicFramePr/>
          <p:nvPr/>
        </p:nvGraphicFramePr>
        <p:xfrm>
          <a:off x="964833" y="2076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{06D4E2CE-2BC6-4F39-8B4D-D8E0A53BF380}</a:tableStyleId>
              </a:tblPr>
              <a:tblGrid>
                <a:gridCol w="801525"/>
                <a:gridCol w="667700"/>
                <a:gridCol w="651625"/>
                <a:gridCol w="6450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  <a:latin typeface="Saira Condensed ExtraBold"/>
                          <a:ea typeface="Saira Condensed ExtraBold"/>
                          <a:cs typeface="Saira Condensed ExtraBold"/>
                          <a:sym typeface="Saira Condensed ExtraBold"/>
                        </a:rPr>
                        <a:t>OUTCOME</a:t>
                      </a:r>
                      <a:endParaRPr sz="1000">
                        <a:solidFill>
                          <a:srgbClr val="FFFFFF"/>
                        </a:solidFill>
                        <a:latin typeface="Saira Condensed ExtraBold"/>
                        <a:ea typeface="Saira Condensed ExtraBold"/>
                        <a:cs typeface="Saira Condensed ExtraBold"/>
                        <a:sym typeface="Saira Condensed Extra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solidFill>
                            <a:srgbClr val="FFFFFF"/>
                          </a:solidFill>
                          <a:latin typeface="Saira Condensed"/>
                          <a:ea typeface="Saira Condensed"/>
                          <a:cs typeface="Saira Condensed"/>
                          <a:sym typeface="Saira Condensed"/>
                        </a:rPr>
                        <a:t>TREATMENT</a:t>
                      </a:r>
                      <a:endParaRPr b="1" sz="1000">
                        <a:solidFill>
                          <a:srgbClr val="FFFFFF"/>
                        </a:solidFill>
                        <a:latin typeface="Saira Condensed"/>
                        <a:ea typeface="Saira Condensed"/>
                        <a:cs typeface="Saira Condensed"/>
                        <a:sym typeface="Sai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Saira Condensed ExtraBold"/>
                          <a:ea typeface="Saira Condensed ExtraBold"/>
                          <a:cs typeface="Saira Condensed ExtraBold"/>
                          <a:sym typeface="Saira Condensed ExtraBold"/>
                        </a:rPr>
                        <a:t>Test 1</a:t>
                      </a:r>
                      <a:endParaRPr sz="1000">
                        <a:solidFill>
                          <a:schemeClr val="dk1"/>
                        </a:solidFill>
                        <a:latin typeface="Saira Condensed ExtraBold"/>
                        <a:ea typeface="Saira Condensed ExtraBold"/>
                        <a:cs typeface="Saira Condensed ExtraBold"/>
                        <a:sym typeface="Saira Condensed ExtraBo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Saira Condensed ExtraBold"/>
                          <a:ea typeface="Saira Condensed ExtraBold"/>
                          <a:cs typeface="Saira Condensed ExtraBold"/>
                          <a:sym typeface="Saira Condensed ExtraBold"/>
                        </a:rPr>
                        <a:t>Test 2</a:t>
                      </a:r>
                      <a:endParaRPr sz="1000">
                        <a:solidFill>
                          <a:schemeClr val="dk1"/>
                        </a:solidFill>
                        <a:latin typeface="Saira Condensed ExtraBold"/>
                        <a:ea typeface="Saira Condensed ExtraBold"/>
                        <a:cs typeface="Saira Condensed ExtraBold"/>
                        <a:sym typeface="Saira Condensed ExtraBo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Saira Condensed ExtraBold"/>
                          <a:ea typeface="Saira Condensed ExtraBold"/>
                          <a:cs typeface="Saira Condensed ExtraBold"/>
                          <a:sym typeface="Saira Condensed ExtraBold"/>
                        </a:rPr>
                        <a:t>Test 3</a:t>
                      </a:r>
                      <a:endParaRPr sz="1000">
                        <a:solidFill>
                          <a:schemeClr val="dk1"/>
                        </a:solidFill>
                        <a:latin typeface="Saira Condensed ExtraBold"/>
                        <a:ea typeface="Saira Condensed ExtraBold"/>
                        <a:cs typeface="Saira Condensed ExtraBold"/>
                        <a:sym typeface="Saira Condensed ExtraBo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solidFill>
                            <a:srgbClr val="FFFFFF"/>
                          </a:solidFill>
                          <a:latin typeface="Saira Condensed"/>
                          <a:ea typeface="Saira Condensed"/>
                          <a:cs typeface="Saira Condensed"/>
                          <a:sym typeface="Saira Condensed"/>
                        </a:rPr>
                        <a:t>Group 1</a:t>
                      </a:r>
                      <a:endParaRPr b="1" sz="1000">
                        <a:solidFill>
                          <a:srgbClr val="FFFFFF"/>
                        </a:solidFill>
                        <a:latin typeface="Saira Condensed"/>
                        <a:ea typeface="Saira Condensed"/>
                        <a:cs typeface="Saira Condensed"/>
                        <a:sym typeface="Sai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315</a:t>
                      </a:r>
                      <a:endParaRPr sz="1000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285</a:t>
                      </a:r>
                      <a:endParaRPr sz="1000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600</a:t>
                      </a:r>
                      <a:endParaRPr sz="1000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solidFill>
                            <a:srgbClr val="FFFFFF"/>
                          </a:solidFill>
                          <a:latin typeface="Saira Condensed"/>
                          <a:ea typeface="Saira Condensed"/>
                          <a:cs typeface="Saira Condensed"/>
                          <a:sym typeface="Saira Condensed"/>
                        </a:rPr>
                        <a:t>Group 2</a:t>
                      </a:r>
                      <a:endParaRPr b="1" sz="1000">
                        <a:solidFill>
                          <a:srgbClr val="FFFFFF"/>
                        </a:solidFill>
                        <a:latin typeface="Saira Condensed"/>
                        <a:ea typeface="Saira Condensed"/>
                        <a:cs typeface="Saira Condensed"/>
                        <a:sym typeface="Sai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210</a:t>
                      </a:r>
                      <a:endParaRPr sz="1000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390</a:t>
                      </a:r>
                      <a:endParaRPr sz="1000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600</a:t>
                      </a:r>
                      <a:endParaRPr sz="1000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solidFill>
                            <a:srgbClr val="FFFFFF"/>
                          </a:solidFill>
                          <a:latin typeface="Saira Condensed"/>
                          <a:ea typeface="Saira Condensed"/>
                          <a:cs typeface="Saira Condensed"/>
                          <a:sym typeface="Saira Condensed"/>
                        </a:rPr>
                        <a:t>Group 3</a:t>
                      </a:r>
                      <a:endParaRPr b="1" sz="1000">
                        <a:solidFill>
                          <a:srgbClr val="FFFFFF"/>
                        </a:solidFill>
                        <a:latin typeface="Saira Condensed"/>
                        <a:ea typeface="Saira Condensed"/>
                        <a:cs typeface="Saira Condensed"/>
                        <a:sym typeface="Sai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240</a:t>
                      </a:r>
                      <a:endParaRPr sz="1000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165</a:t>
                      </a:r>
                      <a:endParaRPr sz="1000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580</a:t>
                      </a:r>
                      <a:endParaRPr sz="1000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84" name="Google Shape;884;p31"/>
          <p:cNvGraphicFramePr/>
          <p:nvPr/>
        </p:nvGraphicFramePr>
        <p:xfrm>
          <a:off x="5413292" y="2076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{06D4E2CE-2BC6-4F39-8B4D-D8E0A53BF380}</a:tableStyleId>
              </a:tblPr>
              <a:tblGrid>
                <a:gridCol w="801525"/>
                <a:gridCol w="667700"/>
                <a:gridCol w="651625"/>
                <a:gridCol w="6450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Fira Sans Condensed"/>
                        <a:ea typeface="Fira Sans Condensed"/>
                        <a:cs typeface="Fira Sans Condensed"/>
                        <a:sym typeface="Fira Sans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  <a:latin typeface="Saira Condensed ExtraBold"/>
                          <a:ea typeface="Saira Condensed ExtraBold"/>
                          <a:cs typeface="Saira Condensed ExtraBold"/>
                          <a:sym typeface="Saira Condensed ExtraBold"/>
                        </a:rPr>
                        <a:t>OUTCOME</a:t>
                      </a:r>
                      <a:endParaRPr sz="1000">
                        <a:solidFill>
                          <a:srgbClr val="FFFFFF"/>
                        </a:solidFill>
                        <a:latin typeface="Saira Condensed ExtraBold"/>
                        <a:ea typeface="Saira Condensed ExtraBold"/>
                        <a:cs typeface="Saira Condensed ExtraBold"/>
                        <a:sym typeface="Saira Condensed ExtraBol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  <a:latin typeface="Saira Condensed ExtraBold"/>
                          <a:ea typeface="Saira Condensed ExtraBold"/>
                          <a:cs typeface="Saira Condensed ExtraBold"/>
                          <a:sym typeface="Saira Condensed ExtraBold"/>
                        </a:rPr>
                        <a:t>TREATMENT</a:t>
                      </a:r>
                      <a:endParaRPr sz="1000">
                        <a:solidFill>
                          <a:srgbClr val="FFFFFF"/>
                        </a:solidFill>
                        <a:latin typeface="Saira Condensed ExtraBold"/>
                        <a:ea typeface="Saira Condensed ExtraBold"/>
                        <a:cs typeface="Saira Condensed ExtraBold"/>
                        <a:sym typeface="Saira Condensed ExtraBo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Saira Condensed ExtraBold"/>
                          <a:ea typeface="Saira Condensed ExtraBold"/>
                          <a:cs typeface="Saira Condensed ExtraBold"/>
                          <a:sym typeface="Saira Condensed ExtraBold"/>
                        </a:rPr>
                        <a:t>Test 1</a:t>
                      </a:r>
                      <a:endParaRPr sz="1000">
                        <a:solidFill>
                          <a:schemeClr val="dk1"/>
                        </a:solidFill>
                        <a:latin typeface="Saira Condensed ExtraBold"/>
                        <a:ea typeface="Saira Condensed ExtraBold"/>
                        <a:cs typeface="Saira Condensed ExtraBold"/>
                        <a:sym typeface="Saira Condensed ExtraBo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Saira Condensed ExtraBold"/>
                          <a:ea typeface="Saira Condensed ExtraBold"/>
                          <a:cs typeface="Saira Condensed ExtraBold"/>
                          <a:sym typeface="Saira Condensed ExtraBold"/>
                        </a:rPr>
                        <a:t>Test 2</a:t>
                      </a:r>
                      <a:endParaRPr sz="1000">
                        <a:solidFill>
                          <a:schemeClr val="dk1"/>
                        </a:solidFill>
                        <a:latin typeface="Saira Condensed ExtraBold"/>
                        <a:ea typeface="Saira Condensed ExtraBold"/>
                        <a:cs typeface="Saira Condensed ExtraBold"/>
                        <a:sym typeface="Saira Condensed ExtraBo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Saira Condensed ExtraBold"/>
                          <a:ea typeface="Saira Condensed ExtraBold"/>
                          <a:cs typeface="Saira Condensed ExtraBold"/>
                          <a:sym typeface="Saira Condensed ExtraBold"/>
                        </a:rPr>
                        <a:t>Test 3</a:t>
                      </a:r>
                      <a:endParaRPr sz="1000">
                        <a:solidFill>
                          <a:schemeClr val="dk1"/>
                        </a:solidFill>
                        <a:latin typeface="Saira Condensed ExtraBold"/>
                        <a:ea typeface="Saira Condensed ExtraBold"/>
                        <a:cs typeface="Saira Condensed ExtraBold"/>
                        <a:sym typeface="Saira Condensed ExtraBo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  <a:latin typeface="Saira Condensed ExtraBold"/>
                          <a:ea typeface="Saira Condensed ExtraBold"/>
                          <a:cs typeface="Saira Condensed ExtraBold"/>
                          <a:sym typeface="Saira Condensed ExtraBold"/>
                        </a:rPr>
                        <a:t>Group 1</a:t>
                      </a:r>
                      <a:endParaRPr sz="1000">
                        <a:solidFill>
                          <a:srgbClr val="FFFFFF"/>
                        </a:solidFill>
                        <a:latin typeface="Saira Condensed ExtraBold"/>
                        <a:ea typeface="Saira Condensed ExtraBold"/>
                        <a:cs typeface="Saira Condensed ExtraBold"/>
                        <a:sym typeface="Saira Condensed ExtraBo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189</a:t>
                      </a:r>
                      <a:endParaRPr sz="1000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285</a:t>
                      </a:r>
                      <a:endParaRPr sz="1000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474</a:t>
                      </a:r>
                      <a:endParaRPr sz="1000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  <a:latin typeface="Saira Condensed ExtraBold"/>
                          <a:ea typeface="Saira Condensed ExtraBold"/>
                          <a:cs typeface="Saira Condensed ExtraBold"/>
                          <a:sym typeface="Saira Condensed ExtraBold"/>
                        </a:rPr>
                        <a:t>Group 2</a:t>
                      </a:r>
                      <a:endParaRPr sz="1000">
                        <a:solidFill>
                          <a:srgbClr val="FFFFFF"/>
                        </a:solidFill>
                        <a:latin typeface="Saira Condensed ExtraBold"/>
                        <a:ea typeface="Saira Condensed ExtraBold"/>
                        <a:cs typeface="Saira Condensed ExtraBold"/>
                        <a:sym typeface="Saira Condensed ExtraBo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210</a:t>
                      </a:r>
                      <a:endParaRPr sz="1000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234</a:t>
                      </a:r>
                      <a:endParaRPr sz="1000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444</a:t>
                      </a:r>
                      <a:endParaRPr sz="1000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rgbClr val="FFFFFF"/>
                          </a:solidFill>
                          <a:latin typeface="Saira Condensed ExtraBold"/>
                          <a:ea typeface="Saira Condensed ExtraBold"/>
                          <a:cs typeface="Saira Condensed ExtraBold"/>
                          <a:sym typeface="Saira Condensed ExtraBold"/>
                        </a:rPr>
                        <a:t>Group 3</a:t>
                      </a:r>
                      <a:endParaRPr sz="1000">
                        <a:solidFill>
                          <a:srgbClr val="FFFFFF"/>
                        </a:solidFill>
                        <a:latin typeface="Saira Condensed ExtraBold"/>
                        <a:ea typeface="Saira Condensed ExtraBold"/>
                        <a:cs typeface="Saira Condensed ExtraBold"/>
                        <a:sym typeface="Saira Condensed ExtraBol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367</a:t>
                      </a:r>
                      <a:endParaRPr sz="1000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123</a:t>
                      </a:r>
                      <a:endParaRPr sz="1000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solidFill>
                            <a:schemeClr val="dk1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396</a:t>
                      </a:r>
                      <a:endParaRPr sz="1000">
                        <a:solidFill>
                          <a:schemeClr val="dk1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85" name="Google Shape;885;p31"/>
          <p:cNvSpPr txBox="1"/>
          <p:nvPr>
            <p:ph idx="4294967295" type="ctrTitle"/>
          </p:nvPr>
        </p:nvSpPr>
        <p:spPr>
          <a:xfrm>
            <a:off x="1159813" y="1449534"/>
            <a:ext cx="22965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/>
              <a:t>Experiment A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886" name="Google Shape;886;p31"/>
          <p:cNvSpPr txBox="1"/>
          <p:nvPr>
            <p:ph idx="4294967295" type="ctrTitle"/>
          </p:nvPr>
        </p:nvSpPr>
        <p:spPr>
          <a:xfrm>
            <a:off x="5687688" y="1449534"/>
            <a:ext cx="22965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/>
              <a:t>Experiment B</a:t>
            </a:r>
            <a:endParaRPr sz="1600">
              <a:solidFill>
                <a:srgbClr val="FFFFFF"/>
              </a:solidFill>
            </a:endParaRPr>
          </a:p>
        </p:txBody>
      </p:sp>
      <p:cxnSp>
        <p:nvCxnSpPr>
          <p:cNvPr id="887" name="Google Shape;887;p31"/>
          <p:cNvCxnSpPr/>
          <p:nvPr/>
        </p:nvCxnSpPr>
        <p:spPr>
          <a:xfrm>
            <a:off x="2304015" y="-28550"/>
            <a:ext cx="0" cy="14805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888" name="Google Shape;888;p31"/>
          <p:cNvCxnSpPr/>
          <p:nvPr/>
        </p:nvCxnSpPr>
        <p:spPr>
          <a:xfrm>
            <a:off x="6835940" y="-28550"/>
            <a:ext cx="0" cy="14805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diamon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32"/>
          <p:cNvSpPr txBox="1"/>
          <p:nvPr>
            <p:ph type="ctrTitle"/>
          </p:nvPr>
        </p:nvSpPr>
        <p:spPr>
          <a:xfrm>
            <a:off x="755000" y="-424250"/>
            <a:ext cx="30180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RESULTS ANALYSIS</a:t>
            </a:r>
            <a:endParaRPr/>
          </a:p>
        </p:txBody>
      </p:sp>
      <p:sp>
        <p:nvSpPr>
          <p:cNvPr id="894" name="Google Shape;894;p32"/>
          <p:cNvSpPr txBox="1"/>
          <p:nvPr>
            <p:ph idx="4294967295" type="ctrTitle"/>
          </p:nvPr>
        </p:nvSpPr>
        <p:spPr>
          <a:xfrm>
            <a:off x="755000" y="1237676"/>
            <a:ext cx="20001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SATURN</a:t>
            </a:r>
            <a:endParaRPr sz="1400"/>
          </a:p>
        </p:txBody>
      </p:sp>
      <p:sp>
        <p:nvSpPr>
          <p:cNvPr id="895" name="Google Shape;895;p32"/>
          <p:cNvSpPr txBox="1"/>
          <p:nvPr>
            <p:ph idx="4294967295" type="ctrTitle"/>
          </p:nvPr>
        </p:nvSpPr>
        <p:spPr>
          <a:xfrm>
            <a:off x="778300" y="2787992"/>
            <a:ext cx="16440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NEPTUNE</a:t>
            </a:r>
            <a:endParaRPr sz="1400"/>
          </a:p>
        </p:txBody>
      </p:sp>
      <p:sp>
        <p:nvSpPr>
          <p:cNvPr id="896" name="Google Shape;896;p32"/>
          <p:cNvSpPr/>
          <p:nvPr/>
        </p:nvSpPr>
        <p:spPr>
          <a:xfrm>
            <a:off x="903422" y="1749448"/>
            <a:ext cx="612000" cy="612300"/>
          </a:xfrm>
          <a:prstGeom prst="ellipse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32"/>
          <p:cNvSpPr/>
          <p:nvPr/>
        </p:nvSpPr>
        <p:spPr>
          <a:xfrm>
            <a:off x="1797325" y="1750433"/>
            <a:ext cx="612000" cy="612300"/>
          </a:xfrm>
          <a:prstGeom prst="ellipse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32"/>
          <p:cNvSpPr/>
          <p:nvPr/>
        </p:nvSpPr>
        <p:spPr>
          <a:xfrm>
            <a:off x="2692427" y="1749448"/>
            <a:ext cx="612000" cy="612300"/>
          </a:xfrm>
          <a:prstGeom prst="ellipse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9" name="Google Shape;8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739725" y="983015"/>
            <a:ext cx="385400" cy="3372290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32"/>
          <p:cNvSpPr txBox="1"/>
          <p:nvPr>
            <p:ph idx="4294967295" type="ctrTitle"/>
          </p:nvPr>
        </p:nvSpPr>
        <p:spPr>
          <a:xfrm>
            <a:off x="5277989" y="1783949"/>
            <a:ext cx="7998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accent2"/>
                </a:solidFill>
              </a:rPr>
              <a:t>MERCURY</a:t>
            </a:r>
            <a:endParaRPr sz="1100">
              <a:solidFill>
                <a:schemeClr val="accent2"/>
              </a:solidFill>
            </a:endParaRPr>
          </a:p>
        </p:txBody>
      </p:sp>
      <p:sp>
        <p:nvSpPr>
          <p:cNvPr id="901" name="Google Shape;901;p32"/>
          <p:cNvSpPr txBox="1"/>
          <p:nvPr>
            <p:ph idx="4294967295" type="subTitle"/>
          </p:nvPr>
        </p:nvSpPr>
        <p:spPr>
          <a:xfrm>
            <a:off x="5278000" y="1962392"/>
            <a:ext cx="1445700" cy="5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</a:rPr>
              <a:t>Mercury is the closest planet to the Sun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902" name="Google Shape;902;p32"/>
          <p:cNvSpPr txBox="1"/>
          <p:nvPr>
            <p:ph idx="4294967295" type="ctrTitle"/>
          </p:nvPr>
        </p:nvSpPr>
        <p:spPr>
          <a:xfrm>
            <a:off x="5277989" y="2540548"/>
            <a:ext cx="7998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accent2"/>
                </a:solidFill>
              </a:rPr>
              <a:t>VENUS</a:t>
            </a:r>
            <a:endParaRPr sz="1100">
              <a:solidFill>
                <a:schemeClr val="accent2"/>
              </a:solidFill>
            </a:endParaRPr>
          </a:p>
        </p:txBody>
      </p:sp>
      <p:sp>
        <p:nvSpPr>
          <p:cNvPr id="903" name="Google Shape;903;p32"/>
          <p:cNvSpPr txBox="1"/>
          <p:nvPr>
            <p:ph idx="4294967295" type="subTitle"/>
          </p:nvPr>
        </p:nvSpPr>
        <p:spPr>
          <a:xfrm>
            <a:off x="5278000" y="2718994"/>
            <a:ext cx="1445700" cy="5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/>
              <a:t>Venus has a beautiful name, but it’s very hot</a:t>
            </a:r>
            <a:endParaRPr sz="1000"/>
          </a:p>
        </p:txBody>
      </p:sp>
      <p:sp>
        <p:nvSpPr>
          <p:cNvPr id="904" name="Google Shape;904;p32"/>
          <p:cNvSpPr txBox="1"/>
          <p:nvPr>
            <p:ph idx="4294967295" type="ctrTitle"/>
          </p:nvPr>
        </p:nvSpPr>
        <p:spPr>
          <a:xfrm>
            <a:off x="5277989" y="3324894"/>
            <a:ext cx="7998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accent2"/>
                </a:solidFill>
              </a:rPr>
              <a:t>MARS</a:t>
            </a:r>
            <a:endParaRPr sz="1100">
              <a:solidFill>
                <a:schemeClr val="accent2"/>
              </a:solidFill>
            </a:endParaRPr>
          </a:p>
        </p:txBody>
      </p:sp>
      <p:sp>
        <p:nvSpPr>
          <p:cNvPr id="905" name="Google Shape;905;p32"/>
          <p:cNvSpPr txBox="1"/>
          <p:nvPr>
            <p:ph idx="4294967295" type="subTitle"/>
          </p:nvPr>
        </p:nvSpPr>
        <p:spPr>
          <a:xfrm>
            <a:off x="5278000" y="3503342"/>
            <a:ext cx="1445700" cy="5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/>
              <a:t>Despite being red, Mars is a cold place</a:t>
            </a:r>
            <a:endParaRPr sz="1000"/>
          </a:p>
        </p:txBody>
      </p:sp>
      <p:sp>
        <p:nvSpPr>
          <p:cNvPr id="906" name="Google Shape;906;p32"/>
          <p:cNvSpPr/>
          <p:nvPr/>
        </p:nvSpPr>
        <p:spPr>
          <a:xfrm>
            <a:off x="1535450" y="3303162"/>
            <a:ext cx="2664300" cy="2709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32"/>
          <p:cNvSpPr/>
          <p:nvPr/>
        </p:nvSpPr>
        <p:spPr>
          <a:xfrm>
            <a:off x="1535450" y="3679305"/>
            <a:ext cx="2664300" cy="2709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32"/>
          <p:cNvSpPr/>
          <p:nvPr/>
        </p:nvSpPr>
        <p:spPr>
          <a:xfrm>
            <a:off x="1535450" y="4055448"/>
            <a:ext cx="2664300" cy="2709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32"/>
          <p:cNvSpPr/>
          <p:nvPr/>
        </p:nvSpPr>
        <p:spPr>
          <a:xfrm>
            <a:off x="3585095" y="1739546"/>
            <a:ext cx="612000" cy="612300"/>
          </a:xfrm>
          <a:prstGeom prst="ellipse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32"/>
          <p:cNvSpPr txBox="1"/>
          <p:nvPr>
            <p:ph idx="4294967295" type="ctrTitle"/>
          </p:nvPr>
        </p:nvSpPr>
        <p:spPr>
          <a:xfrm>
            <a:off x="5266725" y="1237676"/>
            <a:ext cx="2000100" cy="3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JUPITER</a:t>
            </a:r>
            <a:endParaRPr sz="1400"/>
          </a:p>
        </p:txBody>
      </p:sp>
      <p:sp>
        <p:nvSpPr>
          <p:cNvPr id="911" name="Google Shape;911;p32"/>
          <p:cNvSpPr/>
          <p:nvPr/>
        </p:nvSpPr>
        <p:spPr>
          <a:xfrm>
            <a:off x="1616050" y="3369339"/>
            <a:ext cx="1986300" cy="138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32"/>
          <p:cNvSpPr/>
          <p:nvPr/>
        </p:nvSpPr>
        <p:spPr>
          <a:xfrm>
            <a:off x="1616050" y="3745464"/>
            <a:ext cx="2398500" cy="138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32"/>
          <p:cNvSpPr/>
          <p:nvPr/>
        </p:nvSpPr>
        <p:spPr>
          <a:xfrm>
            <a:off x="1616050" y="4121589"/>
            <a:ext cx="1580100" cy="138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32"/>
          <p:cNvSpPr txBox="1"/>
          <p:nvPr>
            <p:ph idx="4294967295" type="ctrTitle"/>
          </p:nvPr>
        </p:nvSpPr>
        <p:spPr>
          <a:xfrm>
            <a:off x="758142" y="3274240"/>
            <a:ext cx="7998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PLUTO</a:t>
            </a:r>
            <a:endParaRPr sz="1000"/>
          </a:p>
        </p:txBody>
      </p:sp>
      <p:sp>
        <p:nvSpPr>
          <p:cNvPr id="915" name="Google Shape;915;p32"/>
          <p:cNvSpPr txBox="1"/>
          <p:nvPr>
            <p:ph idx="4294967295" type="ctrTitle"/>
          </p:nvPr>
        </p:nvSpPr>
        <p:spPr>
          <a:xfrm>
            <a:off x="758142" y="3650365"/>
            <a:ext cx="7998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CERES</a:t>
            </a:r>
            <a:endParaRPr sz="1000"/>
          </a:p>
        </p:txBody>
      </p:sp>
      <p:sp>
        <p:nvSpPr>
          <p:cNvPr id="916" name="Google Shape;916;p32"/>
          <p:cNvSpPr txBox="1"/>
          <p:nvPr>
            <p:ph idx="4294967295" type="ctrTitle"/>
          </p:nvPr>
        </p:nvSpPr>
        <p:spPr>
          <a:xfrm>
            <a:off x="758142" y="4026490"/>
            <a:ext cx="7998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HAUMEA</a:t>
            </a:r>
            <a:endParaRPr sz="1000"/>
          </a:p>
        </p:txBody>
      </p:sp>
      <p:grpSp>
        <p:nvGrpSpPr>
          <p:cNvPr id="917" name="Google Shape;917;p32"/>
          <p:cNvGrpSpPr/>
          <p:nvPr/>
        </p:nvGrpSpPr>
        <p:grpSpPr>
          <a:xfrm>
            <a:off x="1047925" y="1902254"/>
            <a:ext cx="322781" cy="326227"/>
            <a:chOff x="4344150" y="2520075"/>
            <a:chExt cx="580750" cy="586950"/>
          </a:xfrm>
        </p:grpSpPr>
        <p:sp>
          <p:nvSpPr>
            <p:cNvPr id="918" name="Google Shape;918;p32"/>
            <p:cNvSpPr/>
            <p:nvPr/>
          </p:nvSpPr>
          <p:spPr>
            <a:xfrm>
              <a:off x="4344150" y="2520075"/>
              <a:ext cx="580675" cy="586950"/>
            </a:xfrm>
            <a:custGeom>
              <a:rect b="b" l="l" r="r" t="t"/>
              <a:pathLst>
                <a:path extrusionOk="0" h="23478" w="23227">
                  <a:moveTo>
                    <a:pt x="10460" y="0"/>
                  </a:moveTo>
                  <a:cubicBezTo>
                    <a:pt x="10285" y="0"/>
                    <a:pt x="10105" y="20"/>
                    <a:pt x="9924" y="60"/>
                  </a:cubicBezTo>
                  <a:cubicBezTo>
                    <a:pt x="9425" y="166"/>
                    <a:pt x="8974" y="434"/>
                    <a:pt x="8648" y="823"/>
                  </a:cubicBezTo>
                  <a:cubicBezTo>
                    <a:pt x="8347" y="612"/>
                    <a:pt x="7962" y="497"/>
                    <a:pt x="7549" y="497"/>
                  </a:cubicBezTo>
                  <a:cubicBezTo>
                    <a:pt x="7257" y="497"/>
                    <a:pt x="6951" y="555"/>
                    <a:pt x="6650" y="676"/>
                  </a:cubicBezTo>
                  <a:cubicBezTo>
                    <a:pt x="6192" y="856"/>
                    <a:pt x="5800" y="1178"/>
                    <a:pt x="5536" y="1596"/>
                  </a:cubicBezTo>
                  <a:cubicBezTo>
                    <a:pt x="5400" y="1557"/>
                    <a:pt x="5257" y="1537"/>
                    <a:pt x="5111" y="1537"/>
                  </a:cubicBezTo>
                  <a:cubicBezTo>
                    <a:pt x="4537" y="1537"/>
                    <a:pt x="3916" y="1835"/>
                    <a:pt x="3469" y="2384"/>
                  </a:cubicBezTo>
                  <a:cubicBezTo>
                    <a:pt x="3175" y="2740"/>
                    <a:pt x="2992" y="3176"/>
                    <a:pt x="2944" y="3634"/>
                  </a:cubicBezTo>
                  <a:cubicBezTo>
                    <a:pt x="2175" y="3663"/>
                    <a:pt x="1456" y="4345"/>
                    <a:pt x="1251" y="5302"/>
                  </a:cubicBezTo>
                  <a:cubicBezTo>
                    <a:pt x="1152" y="5738"/>
                    <a:pt x="1181" y="6196"/>
                    <a:pt x="1339" y="6618"/>
                  </a:cubicBezTo>
                  <a:cubicBezTo>
                    <a:pt x="466" y="6864"/>
                    <a:pt x="1" y="7934"/>
                    <a:pt x="302" y="9012"/>
                  </a:cubicBezTo>
                  <a:cubicBezTo>
                    <a:pt x="404" y="9397"/>
                    <a:pt x="602" y="9748"/>
                    <a:pt x="877" y="10034"/>
                  </a:cubicBezTo>
                  <a:cubicBezTo>
                    <a:pt x="789" y="10419"/>
                    <a:pt x="800" y="10822"/>
                    <a:pt x="910" y="11207"/>
                  </a:cubicBezTo>
                  <a:cubicBezTo>
                    <a:pt x="1169" y="12137"/>
                    <a:pt x="1914" y="12767"/>
                    <a:pt x="2676" y="12767"/>
                  </a:cubicBezTo>
                  <a:cubicBezTo>
                    <a:pt x="2798" y="12767"/>
                    <a:pt x="2919" y="12751"/>
                    <a:pt x="3040" y="12718"/>
                  </a:cubicBezTo>
                  <a:cubicBezTo>
                    <a:pt x="3135" y="12692"/>
                    <a:pt x="3223" y="12655"/>
                    <a:pt x="3311" y="12608"/>
                  </a:cubicBezTo>
                  <a:cubicBezTo>
                    <a:pt x="3480" y="13064"/>
                    <a:pt x="4183" y="13426"/>
                    <a:pt x="4819" y="13426"/>
                  </a:cubicBezTo>
                  <a:cubicBezTo>
                    <a:pt x="4995" y="13426"/>
                    <a:pt x="5166" y="13398"/>
                    <a:pt x="5320" y="13337"/>
                  </a:cubicBezTo>
                  <a:cubicBezTo>
                    <a:pt x="6190" y="15324"/>
                    <a:pt x="7517" y="16333"/>
                    <a:pt x="9570" y="16333"/>
                  </a:cubicBezTo>
                  <a:cubicBezTo>
                    <a:pt x="10137" y="16333"/>
                    <a:pt x="10761" y="16256"/>
                    <a:pt x="11445" y="16101"/>
                  </a:cubicBezTo>
                  <a:cubicBezTo>
                    <a:pt x="11610" y="16984"/>
                    <a:pt x="12160" y="18055"/>
                    <a:pt x="13659" y="18916"/>
                  </a:cubicBezTo>
                  <a:cubicBezTo>
                    <a:pt x="16163" y="20357"/>
                    <a:pt x="17266" y="21475"/>
                    <a:pt x="17442" y="22607"/>
                  </a:cubicBezTo>
                  <a:cubicBezTo>
                    <a:pt x="17507" y="23114"/>
                    <a:pt x="17943" y="23478"/>
                    <a:pt x="18437" y="23478"/>
                  </a:cubicBezTo>
                  <a:cubicBezTo>
                    <a:pt x="18497" y="23478"/>
                    <a:pt x="18558" y="23473"/>
                    <a:pt x="18619" y="23461"/>
                  </a:cubicBezTo>
                  <a:cubicBezTo>
                    <a:pt x="19183" y="23355"/>
                    <a:pt x="19542" y="22802"/>
                    <a:pt x="19410" y="22244"/>
                  </a:cubicBezTo>
                  <a:lnTo>
                    <a:pt x="18435" y="17765"/>
                  </a:lnTo>
                  <a:lnTo>
                    <a:pt x="18256" y="14891"/>
                  </a:lnTo>
                  <a:lnTo>
                    <a:pt x="19880" y="14275"/>
                  </a:lnTo>
                  <a:cubicBezTo>
                    <a:pt x="20060" y="14357"/>
                    <a:pt x="20252" y="14396"/>
                    <a:pt x="20445" y="14396"/>
                  </a:cubicBezTo>
                  <a:cubicBezTo>
                    <a:pt x="21137" y="14396"/>
                    <a:pt x="21856" y="13899"/>
                    <a:pt x="22215" y="13102"/>
                  </a:cubicBezTo>
                  <a:cubicBezTo>
                    <a:pt x="22464" y="12542"/>
                    <a:pt x="22490" y="11951"/>
                    <a:pt x="22325" y="11468"/>
                  </a:cubicBezTo>
                  <a:cubicBezTo>
                    <a:pt x="22687" y="11138"/>
                    <a:pt x="22937" y="10701"/>
                    <a:pt x="23032" y="10218"/>
                  </a:cubicBezTo>
                  <a:cubicBezTo>
                    <a:pt x="23226" y="9320"/>
                    <a:pt x="22904" y="8462"/>
                    <a:pt x="22295" y="8073"/>
                  </a:cubicBezTo>
                  <a:cubicBezTo>
                    <a:pt x="22453" y="7509"/>
                    <a:pt x="22317" y="6816"/>
                    <a:pt x="21885" y="6237"/>
                  </a:cubicBezTo>
                  <a:cubicBezTo>
                    <a:pt x="21544" y="5779"/>
                    <a:pt x="21086" y="5482"/>
                    <a:pt x="20616" y="5368"/>
                  </a:cubicBezTo>
                  <a:cubicBezTo>
                    <a:pt x="20763" y="4877"/>
                    <a:pt x="20642" y="4301"/>
                    <a:pt x="20297" y="3817"/>
                  </a:cubicBezTo>
                  <a:cubicBezTo>
                    <a:pt x="20297" y="3817"/>
                    <a:pt x="19685" y="3084"/>
                    <a:pt x="19282" y="2993"/>
                  </a:cubicBezTo>
                  <a:cubicBezTo>
                    <a:pt x="18946" y="2915"/>
                    <a:pt x="18632" y="2803"/>
                    <a:pt x="18326" y="2803"/>
                  </a:cubicBezTo>
                  <a:cubicBezTo>
                    <a:pt x="18285" y="2803"/>
                    <a:pt x="18245" y="2805"/>
                    <a:pt x="18204" y="2809"/>
                  </a:cubicBezTo>
                  <a:cubicBezTo>
                    <a:pt x="18061" y="2249"/>
                    <a:pt x="17611" y="1717"/>
                    <a:pt x="16962" y="1424"/>
                  </a:cubicBezTo>
                  <a:cubicBezTo>
                    <a:pt x="16637" y="1278"/>
                    <a:pt x="16301" y="1208"/>
                    <a:pt x="15981" y="1208"/>
                  </a:cubicBezTo>
                  <a:cubicBezTo>
                    <a:pt x="15796" y="1208"/>
                    <a:pt x="15616" y="1231"/>
                    <a:pt x="15448" y="1277"/>
                  </a:cubicBezTo>
                  <a:cubicBezTo>
                    <a:pt x="15162" y="691"/>
                    <a:pt x="14476" y="254"/>
                    <a:pt x="13655" y="207"/>
                  </a:cubicBezTo>
                  <a:cubicBezTo>
                    <a:pt x="13607" y="204"/>
                    <a:pt x="13559" y="203"/>
                    <a:pt x="13511" y="203"/>
                  </a:cubicBezTo>
                  <a:cubicBezTo>
                    <a:pt x="12930" y="203"/>
                    <a:pt x="12405" y="406"/>
                    <a:pt x="12042" y="735"/>
                  </a:cubicBezTo>
                  <a:cubicBezTo>
                    <a:pt x="11720" y="279"/>
                    <a:pt x="11125" y="0"/>
                    <a:pt x="10460" y="0"/>
                  </a:cubicBezTo>
                  <a:close/>
                </a:path>
              </a:pathLst>
            </a:custGeom>
            <a:solidFill>
              <a:srgbClr val="F09B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4422800" y="2520075"/>
              <a:ext cx="502100" cy="359000"/>
            </a:xfrm>
            <a:custGeom>
              <a:rect b="b" l="l" r="r" t="t"/>
              <a:pathLst>
                <a:path extrusionOk="0" h="14360" w="20084">
                  <a:moveTo>
                    <a:pt x="7316" y="0"/>
                  </a:moveTo>
                  <a:cubicBezTo>
                    <a:pt x="7140" y="0"/>
                    <a:pt x="6960" y="20"/>
                    <a:pt x="6778" y="60"/>
                  </a:cubicBezTo>
                  <a:cubicBezTo>
                    <a:pt x="6283" y="166"/>
                    <a:pt x="5832" y="434"/>
                    <a:pt x="5502" y="823"/>
                  </a:cubicBezTo>
                  <a:cubicBezTo>
                    <a:pt x="5204" y="612"/>
                    <a:pt x="4818" y="497"/>
                    <a:pt x="4405" y="497"/>
                  </a:cubicBezTo>
                  <a:cubicBezTo>
                    <a:pt x="4113" y="497"/>
                    <a:pt x="3807" y="555"/>
                    <a:pt x="3508" y="676"/>
                  </a:cubicBezTo>
                  <a:cubicBezTo>
                    <a:pt x="3046" y="856"/>
                    <a:pt x="2658" y="1178"/>
                    <a:pt x="2394" y="1596"/>
                  </a:cubicBezTo>
                  <a:cubicBezTo>
                    <a:pt x="2257" y="1557"/>
                    <a:pt x="2113" y="1537"/>
                    <a:pt x="1966" y="1537"/>
                  </a:cubicBezTo>
                  <a:cubicBezTo>
                    <a:pt x="1391" y="1537"/>
                    <a:pt x="770" y="1835"/>
                    <a:pt x="326" y="2384"/>
                  </a:cubicBezTo>
                  <a:cubicBezTo>
                    <a:pt x="194" y="2542"/>
                    <a:pt x="88" y="2718"/>
                    <a:pt x="0" y="2905"/>
                  </a:cubicBezTo>
                  <a:cubicBezTo>
                    <a:pt x="99" y="2872"/>
                    <a:pt x="202" y="2853"/>
                    <a:pt x="308" y="2839"/>
                  </a:cubicBezTo>
                  <a:cubicBezTo>
                    <a:pt x="711" y="2787"/>
                    <a:pt x="1092" y="2619"/>
                    <a:pt x="1400" y="2355"/>
                  </a:cubicBezTo>
                  <a:cubicBezTo>
                    <a:pt x="1598" y="2190"/>
                    <a:pt x="1818" y="2062"/>
                    <a:pt x="2056" y="1966"/>
                  </a:cubicBezTo>
                  <a:cubicBezTo>
                    <a:pt x="2343" y="1848"/>
                    <a:pt x="2649" y="1788"/>
                    <a:pt x="2955" y="1788"/>
                  </a:cubicBezTo>
                  <a:cubicBezTo>
                    <a:pt x="3076" y="1788"/>
                    <a:pt x="3197" y="1797"/>
                    <a:pt x="3317" y="1816"/>
                  </a:cubicBezTo>
                  <a:cubicBezTo>
                    <a:pt x="3440" y="1838"/>
                    <a:pt x="3563" y="1849"/>
                    <a:pt x="3686" y="1849"/>
                  </a:cubicBezTo>
                  <a:cubicBezTo>
                    <a:pt x="4027" y="1849"/>
                    <a:pt x="4365" y="1764"/>
                    <a:pt x="4670" y="1600"/>
                  </a:cubicBezTo>
                  <a:cubicBezTo>
                    <a:pt x="4875" y="1486"/>
                    <a:pt x="5095" y="1402"/>
                    <a:pt x="5323" y="1350"/>
                  </a:cubicBezTo>
                  <a:cubicBezTo>
                    <a:pt x="5505" y="1309"/>
                    <a:pt x="5687" y="1290"/>
                    <a:pt x="5862" y="1290"/>
                  </a:cubicBezTo>
                  <a:cubicBezTo>
                    <a:pt x="6205" y="1290"/>
                    <a:pt x="6527" y="1364"/>
                    <a:pt x="6803" y="1497"/>
                  </a:cubicBezTo>
                  <a:cubicBezTo>
                    <a:pt x="7067" y="1619"/>
                    <a:pt x="7353" y="1681"/>
                    <a:pt x="7640" y="1681"/>
                  </a:cubicBezTo>
                  <a:cubicBezTo>
                    <a:pt x="7837" y="1681"/>
                    <a:pt x="8035" y="1652"/>
                    <a:pt x="8226" y="1592"/>
                  </a:cubicBezTo>
                  <a:cubicBezTo>
                    <a:pt x="8448" y="1526"/>
                    <a:pt x="8676" y="1492"/>
                    <a:pt x="8906" y="1492"/>
                  </a:cubicBezTo>
                  <a:cubicBezTo>
                    <a:pt x="8956" y="1492"/>
                    <a:pt x="9007" y="1494"/>
                    <a:pt x="9058" y="1497"/>
                  </a:cubicBezTo>
                  <a:cubicBezTo>
                    <a:pt x="9560" y="1519"/>
                    <a:pt x="10040" y="1702"/>
                    <a:pt x="10425" y="2025"/>
                  </a:cubicBezTo>
                  <a:cubicBezTo>
                    <a:pt x="10751" y="2304"/>
                    <a:pt x="11158" y="2472"/>
                    <a:pt x="11587" y="2505"/>
                  </a:cubicBezTo>
                  <a:cubicBezTo>
                    <a:pt x="11855" y="2531"/>
                    <a:pt x="12119" y="2600"/>
                    <a:pt x="12364" y="2714"/>
                  </a:cubicBezTo>
                  <a:cubicBezTo>
                    <a:pt x="12731" y="2875"/>
                    <a:pt x="13050" y="3128"/>
                    <a:pt x="13292" y="3447"/>
                  </a:cubicBezTo>
                  <a:cubicBezTo>
                    <a:pt x="13570" y="3825"/>
                    <a:pt x="13973" y="4100"/>
                    <a:pt x="14432" y="4217"/>
                  </a:cubicBezTo>
                  <a:cubicBezTo>
                    <a:pt x="14512" y="4239"/>
                    <a:pt x="14597" y="4261"/>
                    <a:pt x="14685" y="4283"/>
                  </a:cubicBezTo>
                  <a:cubicBezTo>
                    <a:pt x="15091" y="4375"/>
                    <a:pt x="15700" y="5108"/>
                    <a:pt x="15700" y="5108"/>
                  </a:cubicBezTo>
                  <a:cubicBezTo>
                    <a:pt x="15869" y="5339"/>
                    <a:pt x="15986" y="5603"/>
                    <a:pt x="16044" y="5881"/>
                  </a:cubicBezTo>
                  <a:cubicBezTo>
                    <a:pt x="16147" y="6339"/>
                    <a:pt x="16411" y="6746"/>
                    <a:pt x="16792" y="7025"/>
                  </a:cubicBezTo>
                  <a:cubicBezTo>
                    <a:pt x="16983" y="7168"/>
                    <a:pt x="17151" y="7336"/>
                    <a:pt x="17291" y="7527"/>
                  </a:cubicBezTo>
                  <a:cubicBezTo>
                    <a:pt x="17562" y="7883"/>
                    <a:pt x="17727" y="8311"/>
                    <a:pt x="17760" y="8759"/>
                  </a:cubicBezTo>
                  <a:cubicBezTo>
                    <a:pt x="17793" y="9133"/>
                    <a:pt x="17925" y="9492"/>
                    <a:pt x="18141" y="9792"/>
                  </a:cubicBezTo>
                  <a:cubicBezTo>
                    <a:pt x="18453" y="10240"/>
                    <a:pt x="18577" y="10866"/>
                    <a:pt x="18438" y="11508"/>
                  </a:cubicBezTo>
                  <a:cubicBezTo>
                    <a:pt x="18365" y="11863"/>
                    <a:pt x="18215" y="12197"/>
                    <a:pt x="17991" y="12483"/>
                  </a:cubicBezTo>
                  <a:cubicBezTo>
                    <a:pt x="17848" y="12666"/>
                    <a:pt x="17786" y="12897"/>
                    <a:pt x="17815" y="13128"/>
                  </a:cubicBezTo>
                  <a:cubicBezTo>
                    <a:pt x="17866" y="13550"/>
                    <a:pt x="17804" y="13975"/>
                    <a:pt x="17632" y="14360"/>
                  </a:cubicBezTo>
                  <a:cubicBezTo>
                    <a:pt x="18211" y="14231"/>
                    <a:pt x="18768" y="13773"/>
                    <a:pt x="19072" y="13102"/>
                  </a:cubicBezTo>
                  <a:cubicBezTo>
                    <a:pt x="19322" y="12545"/>
                    <a:pt x="19347" y="11951"/>
                    <a:pt x="19182" y="11471"/>
                  </a:cubicBezTo>
                  <a:cubicBezTo>
                    <a:pt x="19545" y="11141"/>
                    <a:pt x="19794" y="10701"/>
                    <a:pt x="19890" y="10221"/>
                  </a:cubicBezTo>
                  <a:cubicBezTo>
                    <a:pt x="20084" y="9320"/>
                    <a:pt x="19761" y="8462"/>
                    <a:pt x="19153" y="8073"/>
                  </a:cubicBezTo>
                  <a:cubicBezTo>
                    <a:pt x="19307" y="7509"/>
                    <a:pt x="19175" y="6816"/>
                    <a:pt x="18742" y="6237"/>
                  </a:cubicBezTo>
                  <a:cubicBezTo>
                    <a:pt x="18401" y="5779"/>
                    <a:pt x="17940" y="5478"/>
                    <a:pt x="17474" y="5368"/>
                  </a:cubicBezTo>
                  <a:cubicBezTo>
                    <a:pt x="17621" y="4877"/>
                    <a:pt x="17496" y="4301"/>
                    <a:pt x="17155" y="3817"/>
                  </a:cubicBezTo>
                  <a:cubicBezTo>
                    <a:pt x="17155" y="3817"/>
                    <a:pt x="16543" y="3081"/>
                    <a:pt x="16136" y="2993"/>
                  </a:cubicBezTo>
                  <a:cubicBezTo>
                    <a:pt x="15800" y="2915"/>
                    <a:pt x="15486" y="2803"/>
                    <a:pt x="15183" y="2803"/>
                  </a:cubicBezTo>
                  <a:cubicBezTo>
                    <a:pt x="15142" y="2803"/>
                    <a:pt x="15102" y="2805"/>
                    <a:pt x="15062" y="2809"/>
                  </a:cubicBezTo>
                  <a:cubicBezTo>
                    <a:pt x="14919" y="2249"/>
                    <a:pt x="14468" y="1717"/>
                    <a:pt x="13816" y="1424"/>
                  </a:cubicBezTo>
                  <a:cubicBezTo>
                    <a:pt x="13491" y="1278"/>
                    <a:pt x="13156" y="1208"/>
                    <a:pt x="12838" y="1208"/>
                  </a:cubicBezTo>
                  <a:cubicBezTo>
                    <a:pt x="12653" y="1208"/>
                    <a:pt x="12474" y="1231"/>
                    <a:pt x="12306" y="1277"/>
                  </a:cubicBezTo>
                  <a:cubicBezTo>
                    <a:pt x="12020" y="691"/>
                    <a:pt x="11334" y="254"/>
                    <a:pt x="10513" y="207"/>
                  </a:cubicBezTo>
                  <a:cubicBezTo>
                    <a:pt x="10465" y="204"/>
                    <a:pt x="10417" y="203"/>
                    <a:pt x="10369" y="203"/>
                  </a:cubicBezTo>
                  <a:cubicBezTo>
                    <a:pt x="9787" y="203"/>
                    <a:pt x="9259" y="406"/>
                    <a:pt x="8900" y="735"/>
                  </a:cubicBezTo>
                  <a:cubicBezTo>
                    <a:pt x="8578" y="279"/>
                    <a:pt x="7983" y="0"/>
                    <a:pt x="7316" y="0"/>
                  </a:cubicBezTo>
                  <a:close/>
                </a:path>
              </a:pathLst>
            </a:custGeom>
            <a:solidFill>
              <a:srgbClr val="C982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378075" y="2632550"/>
              <a:ext cx="5525" cy="10825"/>
            </a:xfrm>
            <a:custGeom>
              <a:rect b="b" l="l" r="r" t="t"/>
              <a:pathLst>
                <a:path extrusionOk="0" h="433" w="221">
                  <a:moveTo>
                    <a:pt x="220" y="0"/>
                  </a:moveTo>
                  <a:lnTo>
                    <a:pt x="220" y="0"/>
                  </a:lnTo>
                  <a:cubicBezTo>
                    <a:pt x="132" y="136"/>
                    <a:pt x="59" y="283"/>
                    <a:pt x="0" y="433"/>
                  </a:cubicBezTo>
                  <a:cubicBezTo>
                    <a:pt x="44" y="429"/>
                    <a:pt x="92" y="422"/>
                    <a:pt x="136" y="422"/>
                  </a:cubicBezTo>
                  <a:cubicBezTo>
                    <a:pt x="150" y="279"/>
                    <a:pt x="176" y="136"/>
                    <a:pt x="220" y="0"/>
                  </a:cubicBezTo>
                  <a:close/>
                </a:path>
              </a:pathLst>
            </a:custGeom>
            <a:solidFill>
              <a:srgbClr val="C982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4607350" y="2880075"/>
              <a:ext cx="225375" cy="226950"/>
            </a:xfrm>
            <a:custGeom>
              <a:rect b="b" l="l" r="r" t="t"/>
              <a:pathLst>
                <a:path extrusionOk="0" h="9078" w="9015">
                  <a:moveTo>
                    <a:pt x="1005" y="0"/>
                  </a:moveTo>
                  <a:cubicBezTo>
                    <a:pt x="1005" y="0"/>
                    <a:pt x="1" y="2716"/>
                    <a:pt x="3131" y="4516"/>
                  </a:cubicBezTo>
                  <a:cubicBezTo>
                    <a:pt x="5635" y="5957"/>
                    <a:pt x="6738" y="7075"/>
                    <a:pt x="6914" y="8207"/>
                  </a:cubicBezTo>
                  <a:cubicBezTo>
                    <a:pt x="6979" y="8714"/>
                    <a:pt x="7415" y="9078"/>
                    <a:pt x="7909" y="9078"/>
                  </a:cubicBezTo>
                  <a:cubicBezTo>
                    <a:pt x="7969" y="9078"/>
                    <a:pt x="8030" y="9073"/>
                    <a:pt x="8091" y="9061"/>
                  </a:cubicBezTo>
                  <a:cubicBezTo>
                    <a:pt x="8655" y="8955"/>
                    <a:pt x="9014" y="8402"/>
                    <a:pt x="8882" y="7844"/>
                  </a:cubicBezTo>
                  <a:lnTo>
                    <a:pt x="7907" y="3365"/>
                  </a:lnTo>
                  <a:lnTo>
                    <a:pt x="7020" y="1129"/>
                  </a:lnTo>
                  <a:cubicBezTo>
                    <a:pt x="7020" y="1129"/>
                    <a:pt x="6011" y="1199"/>
                    <a:pt x="4905" y="1199"/>
                  </a:cubicBezTo>
                  <a:cubicBezTo>
                    <a:pt x="3687" y="1199"/>
                    <a:pt x="2352" y="1114"/>
                    <a:pt x="2119" y="759"/>
                  </a:cubicBezTo>
                  <a:cubicBezTo>
                    <a:pt x="1676" y="77"/>
                    <a:pt x="1005" y="0"/>
                    <a:pt x="1005" y="0"/>
                  </a:cubicBezTo>
                  <a:close/>
                </a:path>
              </a:pathLst>
            </a:custGeom>
            <a:solidFill>
              <a:srgbClr val="FFE5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4757275" y="2908300"/>
              <a:ext cx="75850" cy="198350"/>
            </a:xfrm>
            <a:custGeom>
              <a:rect b="b" l="l" r="r" t="t"/>
              <a:pathLst>
                <a:path extrusionOk="0" h="7934" w="3034">
                  <a:moveTo>
                    <a:pt x="1027" y="0"/>
                  </a:moveTo>
                  <a:cubicBezTo>
                    <a:pt x="1027" y="0"/>
                    <a:pt x="602" y="29"/>
                    <a:pt x="1" y="51"/>
                  </a:cubicBezTo>
                  <a:lnTo>
                    <a:pt x="851" y="2196"/>
                  </a:lnTo>
                  <a:lnTo>
                    <a:pt x="1826" y="6672"/>
                  </a:lnTo>
                  <a:cubicBezTo>
                    <a:pt x="1918" y="7100"/>
                    <a:pt x="1723" y="7540"/>
                    <a:pt x="1342" y="7757"/>
                  </a:cubicBezTo>
                  <a:cubicBezTo>
                    <a:pt x="1523" y="7879"/>
                    <a:pt x="1716" y="7933"/>
                    <a:pt x="1904" y="7933"/>
                  </a:cubicBezTo>
                  <a:cubicBezTo>
                    <a:pt x="2499" y="7933"/>
                    <a:pt x="3033" y="7387"/>
                    <a:pt x="2885" y="6715"/>
                  </a:cubicBezTo>
                  <a:lnTo>
                    <a:pt x="1910" y="2236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rgbClr val="E6CE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4692475" y="2871350"/>
              <a:ext cx="165275" cy="91575"/>
            </a:xfrm>
            <a:custGeom>
              <a:rect b="b" l="l" r="r" t="t"/>
              <a:pathLst>
                <a:path extrusionOk="0" h="3663" w="6611">
                  <a:moveTo>
                    <a:pt x="1398" y="1"/>
                  </a:moveTo>
                  <a:cubicBezTo>
                    <a:pt x="591" y="1"/>
                    <a:pt x="1" y="760"/>
                    <a:pt x="199" y="1540"/>
                  </a:cubicBezTo>
                  <a:lnTo>
                    <a:pt x="324" y="2222"/>
                  </a:lnTo>
                  <a:cubicBezTo>
                    <a:pt x="540" y="3069"/>
                    <a:pt x="1306" y="3663"/>
                    <a:pt x="2182" y="3663"/>
                  </a:cubicBezTo>
                  <a:lnTo>
                    <a:pt x="4429" y="3663"/>
                  </a:lnTo>
                  <a:cubicBezTo>
                    <a:pt x="5305" y="3663"/>
                    <a:pt x="6068" y="3069"/>
                    <a:pt x="6284" y="2222"/>
                  </a:cubicBezTo>
                  <a:lnTo>
                    <a:pt x="6412" y="1540"/>
                  </a:lnTo>
                  <a:cubicBezTo>
                    <a:pt x="6610" y="760"/>
                    <a:pt x="6020" y="1"/>
                    <a:pt x="5213" y="1"/>
                  </a:cubicBezTo>
                  <a:close/>
                </a:path>
              </a:pathLst>
            </a:custGeom>
            <a:solidFill>
              <a:srgbClr val="ED51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4702650" y="2871625"/>
              <a:ext cx="154550" cy="91300"/>
            </a:xfrm>
            <a:custGeom>
              <a:rect b="b" l="l" r="r" t="t"/>
              <a:pathLst>
                <a:path extrusionOk="0" h="3652" w="6182">
                  <a:moveTo>
                    <a:pt x="4990" y="1"/>
                  </a:moveTo>
                  <a:cubicBezTo>
                    <a:pt x="5015" y="166"/>
                    <a:pt x="5004" y="331"/>
                    <a:pt x="4964" y="488"/>
                  </a:cubicBezTo>
                  <a:lnTo>
                    <a:pt x="4839" y="1170"/>
                  </a:lnTo>
                  <a:cubicBezTo>
                    <a:pt x="4623" y="2021"/>
                    <a:pt x="3857" y="2614"/>
                    <a:pt x="2981" y="2614"/>
                  </a:cubicBezTo>
                  <a:lnTo>
                    <a:pt x="734" y="2614"/>
                  </a:lnTo>
                  <a:cubicBezTo>
                    <a:pt x="485" y="2614"/>
                    <a:pt x="235" y="2563"/>
                    <a:pt x="1" y="2468"/>
                  </a:cubicBezTo>
                  <a:lnTo>
                    <a:pt x="1" y="2468"/>
                  </a:lnTo>
                  <a:cubicBezTo>
                    <a:pt x="298" y="3186"/>
                    <a:pt x="998" y="3652"/>
                    <a:pt x="1775" y="3652"/>
                  </a:cubicBezTo>
                  <a:lnTo>
                    <a:pt x="4018" y="3652"/>
                  </a:lnTo>
                  <a:cubicBezTo>
                    <a:pt x="4894" y="3652"/>
                    <a:pt x="5661" y="3058"/>
                    <a:pt x="5877" y="2211"/>
                  </a:cubicBezTo>
                  <a:lnTo>
                    <a:pt x="6001" y="1529"/>
                  </a:lnTo>
                  <a:cubicBezTo>
                    <a:pt x="6181" y="822"/>
                    <a:pt x="5712" y="111"/>
                    <a:pt x="4990" y="1"/>
                  </a:cubicBezTo>
                  <a:close/>
                </a:path>
              </a:pathLst>
            </a:custGeom>
            <a:solidFill>
              <a:srgbClr val="FC4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4632000" y="2603100"/>
              <a:ext cx="160775" cy="101125"/>
            </a:xfrm>
            <a:custGeom>
              <a:rect b="b" l="l" r="r" t="t"/>
              <a:pathLst>
                <a:path extrusionOk="0" h="4045" w="6431">
                  <a:moveTo>
                    <a:pt x="1413" y="0"/>
                  </a:moveTo>
                  <a:cubicBezTo>
                    <a:pt x="1024" y="0"/>
                    <a:pt x="630" y="83"/>
                    <a:pt x="257" y="255"/>
                  </a:cubicBezTo>
                  <a:cubicBezTo>
                    <a:pt x="78" y="339"/>
                    <a:pt x="1" y="548"/>
                    <a:pt x="85" y="727"/>
                  </a:cubicBezTo>
                  <a:cubicBezTo>
                    <a:pt x="143" y="857"/>
                    <a:pt x="269" y="931"/>
                    <a:pt x="403" y="931"/>
                  </a:cubicBezTo>
                  <a:cubicBezTo>
                    <a:pt x="455" y="931"/>
                    <a:pt x="507" y="920"/>
                    <a:pt x="558" y="896"/>
                  </a:cubicBezTo>
                  <a:cubicBezTo>
                    <a:pt x="834" y="768"/>
                    <a:pt x="1126" y="707"/>
                    <a:pt x="1414" y="707"/>
                  </a:cubicBezTo>
                  <a:cubicBezTo>
                    <a:pt x="2116" y="707"/>
                    <a:pt x="2797" y="1069"/>
                    <a:pt x="3179" y="1706"/>
                  </a:cubicBezTo>
                  <a:cubicBezTo>
                    <a:pt x="2651" y="2282"/>
                    <a:pt x="2523" y="3117"/>
                    <a:pt x="2849" y="3825"/>
                  </a:cubicBezTo>
                  <a:cubicBezTo>
                    <a:pt x="2906" y="3962"/>
                    <a:pt x="3038" y="4045"/>
                    <a:pt x="3177" y="4045"/>
                  </a:cubicBezTo>
                  <a:cubicBezTo>
                    <a:pt x="3226" y="4045"/>
                    <a:pt x="3277" y="4034"/>
                    <a:pt x="3325" y="4012"/>
                  </a:cubicBezTo>
                  <a:cubicBezTo>
                    <a:pt x="3509" y="3924"/>
                    <a:pt x="3586" y="3704"/>
                    <a:pt x="3490" y="3524"/>
                  </a:cubicBezTo>
                  <a:cubicBezTo>
                    <a:pt x="3208" y="2916"/>
                    <a:pt x="3472" y="2190"/>
                    <a:pt x="4084" y="1904"/>
                  </a:cubicBezTo>
                  <a:cubicBezTo>
                    <a:pt x="4250" y="1827"/>
                    <a:pt x="4424" y="1791"/>
                    <a:pt x="4595" y="1791"/>
                  </a:cubicBezTo>
                  <a:cubicBezTo>
                    <a:pt x="5055" y="1791"/>
                    <a:pt x="5496" y="2052"/>
                    <a:pt x="5704" y="2498"/>
                  </a:cubicBezTo>
                  <a:cubicBezTo>
                    <a:pt x="5763" y="2626"/>
                    <a:pt x="5893" y="2702"/>
                    <a:pt x="6027" y="2702"/>
                  </a:cubicBezTo>
                  <a:cubicBezTo>
                    <a:pt x="6076" y="2702"/>
                    <a:pt x="6126" y="2692"/>
                    <a:pt x="6174" y="2670"/>
                  </a:cubicBezTo>
                  <a:cubicBezTo>
                    <a:pt x="6353" y="2590"/>
                    <a:pt x="6430" y="2377"/>
                    <a:pt x="6346" y="2201"/>
                  </a:cubicBezTo>
                  <a:cubicBezTo>
                    <a:pt x="6018" y="1496"/>
                    <a:pt x="5322" y="1083"/>
                    <a:pt x="4595" y="1083"/>
                  </a:cubicBezTo>
                  <a:cubicBezTo>
                    <a:pt x="4323" y="1083"/>
                    <a:pt x="4047" y="1141"/>
                    <a:pt x="3784" y="1263"/>
                  </a:cubicBezTo>
                  <a:lnTo>
                    <a:pt x="3747" y="1281"/>
                  </a:lnTo>
                  <a:cubicBezTo>
                    <a:pt x="3226" y="461"/>
                    <a:pt x="2334" y="0"/>
                    <a:pt x="1413" y="0"/>
                  </a:cubicBezTo>
                  <a:close/>
                </a:path>
              </a:pathLst>
            </a:custGeom>
            <a:solidFill>
              <a:srgbClr val="C94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4429025" y="2680850"/>
              <a:ext cx="131625" cy="78425"/>
            </a:xfrm>
            <a:custGeom>
              <a:rect b="b" l="l" r="r" t="t"/>
              <a:pathLst>
                <a:path extrusionOk="0" h="3137" w="5265">
                  <a:moveTo>
                    <a:pt x="4115" y="0"/>
                  </a:moveTo>
                  <a:cubicBezTo>
                    <a:pt x="3325" y="0"/>
                    <a:pt x="2566" y="432"/>
                    <a:pt x="2185" y="1177"/>
                  </a:cubicBezTo>
                  <a:cubicBezTo>
                    <a:pt x="1924" y="1098"/>
                    <a:pt x="1656" y="1059"/>
                    <a:pt x="1388" y="1059"/>
                  </a:cubicBezTo>
                  <a:cubicBezTo>
                    <a:pt x="993" y="1059"/>
                    <a:pt x="600" y="1144"/>
                    <a:pt x="235" y="1312"/>
                  </a:cubicBezTo>
                  <a:cubicBezTo>
                    <a:pt x="70" y="1400"/>
                    <a:pt x="0" y="1606"/>
                    <a:pt x="81" y="1778"/>
                  </a:cubicBezTo>
                  <a:cubicBezTo>
                    <a:pt x="139" y="1904"/>
                    <a:pt x="266" y="1981"/>
                    <a:pt x="400" y="1981"/>
                  </a:cubicBezTo>
                  <a:cubicBezTo>
                    <a:pt x="445" y="1981"/>
                    <a:pt x="491" y="1972"/>
                    <a:pt x="535" y="1954"/>
                  </a:cubicBezTo>
                  <a:cubicBezTo>
                    <a:pt x="813" y="1825"/>
                    <a:pt x="1105" y="1765"/>
                    <a:pt x="1393" y="1765"/>
                  </a:cubicBezTo>
                  <a:cubicBezTo>
                    <a:pt x="2165" y="1765"/>
                    <a:pt x="2905" y="2202"/>
                    <a:pt x="3252" y="2947"/>
                  </a:cubicBezTo>
                  <a:cubicBezTo>
                    <a:pt x="3315" y="3069"/>
                    <a:pt x="3437" y="3137"/>
                    <a:pt x="3565" y="3137"/>
                  </a:cubicBezTo>
                  <a:cubicBezTo>
                    <a:pt x="3615" y="3137"/>
                    <a:pt x="3665" y="3126"/>
                    <a:pt x="3714" y="3105"/>
                  </a:cubicBezTo>
                  <a:cubicBezTo>
                    <a:pt x="3886" y="3024"/>
                    <a:pt x="3963" y="2826"/>
                    <a:pt x="3893" y="2650"/>
                  </a:cubicBezTo>
                  <a:cubicBezTo>
                    <a:pt x="3666" y="2155"/>
                    <a:pt x="3296" y="1745"/>
                    <a:pt x="2830" y="1463"/>
                  </a:cubicBezTo>
                  <a:cubicBezTo>
                    <a:pt x="2999" y="1155"/>
                    <a:pt x="3274" y="920"/>
                    <a:pt x="3604" y="799"/>
                  </a:cubicBezTo>
                  <a:cubicBezTo>
                    <a:pt x="3768" y="738"/>
                    <a:pt x="3941" y="707"/>
                    <a:pt x="4114" y="707"/>
                  </a:cubicBezTo>
                  <a:cubicBezTo>
                    <a:pt x="4322" y="707"/>
                    <a:pt x="4529" y="751"/>
                    <a:pt x="4722" y="839"/>
                  </a:cubicBezTo>
                  <a:cubicBezTo>
                    <a:pt x="4768" y="860"/>
                    <a:pt x="4816" y="869"/>
                    <a:pt x="4863" y="869"/>
                  </a:cubicBezTo>
                  <a:cubicBezTo>
                    <a:pt x="4997" y="869"/>
                    <a:pt x="5124" y="793"/>
                    <a:pt x="5183" y="664"/>
                  </a:cubicBezTo>
                  <a:cubicBezTo>
                    <a:pt x="5264" y="488"/>
                    <a:pt x="5191" y="282"/>
                    <a:pt x="5019" y="198"/>
                  </a:cubicBezTo>
                  <a:cubicBezTo>
                    <a:pt x="4726" y="64"/>
                    <a:pt x="4418" y="0"/>
                    <a:pt x="4115" y="0"/>
                  </a:cubicBezTo>
                  <a:close/>
                </a:path>
              </a:pathLst>
            </a:custGeom>
            <a:solidFill>
              <a:srgbClr val="C94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4695975" y="2765225"/>
              <a:ext cx="83675" cy="37025"/>
            </a:xfrm>
            <a:custGeom>
              <a:rect b="b" l="l" r="r" t="t"/>
              <a:pathLst>
                <a:path extrusionOk="0" h="1481" w="3347">
                  <a:moveTo>
                    <a:pt x="1454" y="1"/>
                  </a:moveTo>
                  <a:cubicBezTo>
                    <a:pt x="1004" y="1"/>
                    <a:pt x="563" y="141"/>
                    <a:pt x="195" y="408"/>
                  </a:cubicBezTo>
                  <a:cubicBezTo>
                    <a:pt x="37" y="522"/>
                    <a:pt x="0" y="742"/>
                    <a:pt x="114" y="903"/>
                  </a:cubicBezTo>
                  <a:cubicBezTo>
                    <a:pt x="183" y="998"/>
                    <a:pt x="291" y="1050"/>
                    <a:pt x="401" y="1050"/>
                  </a:cubicBezTo>
                  <a:cubicBezTo>
                    <a:pt x="473" y="1050"/>
                    <a:pt x="545" y="1028"/>
                    <a:pt x="609" y="983"/>
                  </a:cubicBezTo>
                  <a:cubicBezTo>
                    <a:pt x="867" y="799"/>
                    <a:pt x="1164" y="710"/>
                    <a:pt x="1458" y="710"/>
                  </a:cubicBezTo>
                  <a:cubicBezTo>
                    <a:pt x="1914" y="710"/>
                    <a:pt x="2362" y="922"/>
                    <a:pt x="2647" y="1321"/>
                  </a:cubicBezTo>
                  <a:cubicBezTo>
                    <a:pt x="2714" y="1424"/>
                    <a:pt x="2828" y="1481"/>
                    <a:pt x="2944" y="1481"/>
                  </a:cubicBezTo>
                  <a:cubicBezTo>
                    <a:pt x="3016" y="1481"/>
                    <a:pt x="3089" y="1459"/>
                    <a:pt x="3153" y="1412"/>
                  </a:cubicBezTo>
                  <a:cubicBezTo>
                    <a:pt x="3314" y="1295"/>
                    <a:pt x="3347" y="1064"/>
                    <a:pt x="3222" y="906"/>
                  </a:cubicBezTo>
                  <a:cubicBezTo>
                    <a:pt x="2889" y="437"/>
                    <a:pt x="2379" y="122"/>
                    <a:pt x="1811" y="30"/>
                  </a:cubicBezTo>
                  <a:cubicBezTo>
                    <a:pt x="1692" y="10"/>
                    <a:pt x="1573" y="1"/>
                    <a:pt x="1454" y="1"/>
                  </a:cubicBezTo>
                  <a:close/>
                </a:path>
              </a:pathLst>
            </a:custGeom>
            <a:solidFill>
              <a:srgbClr val="C94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4595250" y="2866250"/>
              <a:ext cx="83250" cy="37575"/>
            </a:xfrm>
            <a:custGeom>
              <a:rect b="b" l="l" r="r" t="t"/>
              <a:pathLst>
                <a:path extrusionOk="0" h="1503" w="3330">
                  <a:moveTo>
                    <a:pt x="1906" y="1"/>
                  </a:moveTo>
                  <a:cubicBezTo>
                    <a:pt x="1770" y="1"/>
                    <a:pt x="1635" y="14"/>
                    <a:pt x="1500" y="40"/>
                  </a:cubicBezTo>
                  <a:cubicBezTo>
                    <a:pt x="935" y="146"/>
                    <a:pt x="433" y="472"/>
                    <a:pt x="111" y="949"/>
                  </a:cubicBezTo>
                  <a:cubicBezTo>
                    <a:pt x="1" y="1110"/>
                    <a:pt x="41" y="1330"/>
                    <a:pt x="202" y="1440"/>
                  </a:cubicBezTo>
                  <a:cubicBezTo>
                    <a:pt x="264" y="1482"/>
                    <a:pt x="333" y="1502"/>
                    <a:pt x="402" y="1502"/>
                  </a:cubicBezTo>
                  <a:cubicBezTo>
                    <a:pt x="515" y="1502"/>
                    <a:pt x="625" y="1449"/>
                    <a:pt x="694" y="1349"/>
                  </a:cubicBezTo>
                  <a:cubicBezTo>
                    <a:pt x="976" y="933"/>
                    <a:pt x="1437" y="710"/>
                    <a:pt x="1905" y="710"/>
                  </a:cubicBezTo>
                  <a:cubicBezTo>
                    <a:pt x="2189" y="710"/>
                    <a:pt x="2476" y="792"/>
                    <a:pt x="2728" y="964"/>
                  </a:cubicBezTo>
                  <a:cubicBezTo>
                    <a:pt x="2786" y="1005"/>
                    <a:pt x="2855" y="1026"/>
                    <a:pt x="2925" y="1026"/>
                  </a:cubicBezTo>
                  <a:cubicBezTo>
                    <a:pt x="2966" y="1026"/>
                    <a:pt x="3007" y="1019"/>
                    <a:pt x="3047" y="1004"/>
                  </a:cubicBezTo>
                  <a:cubicBezTo>
                    <a:pt x="3117" y="978"/>
                    <a:pt x="3175" y="934"/>
                    <a:pt x="3219" y="872"/>
                  </a:cubicBezTo>
                  <a:cubicBezTo>
                    <a:pt x="3329" y="711"/>
                    <a:pt x="3289" y="491"/>
                    <a:pt x="3128" y="381"/>
                  </a:cubicBezTo>
                  <a:cubicBezTo>
                    <a:pt x="2765" y="132"/>
                    <a:pt x="2338" y="1"/>
                    <a:pt x="1906" y="1"/>
                  </a:cubicBezTo>
                  <a:close/>
                </a:path>
              </a:pathLst>
            </a:custGeom>
            <a:solidFill>
              <a:srgbClr val="C94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4574000" y="2722400"/>
              <a:ext cx="70950" cy="55775"/>
            </a:xfrm>
            <a:custGeom>
              <a:rect b="b" l="l" r="r" t="t"/>
              <a:pathLst>
                <a:path extrusionOk="0" h="2231" w="2838">
                  <a:moveTo>
                    <a:pt x="2455" y="1"/>
                  </a:moveTo>
                  <a:cubicBezTo>
                    <a:pt x="2285" y="1"/>
                    <a:pt x="2138" y="125"/>
                    <a:pt x="2108" y="295"/>
                  </a:cubicBezTo>
                  <a:cubicBezTo>
                    <a:pt x="1989" y="1013"/>
                    <a:pt x="1371" y="1521"/>
                    <a:pt x="669" y="1521"/>
                  </a:cubicBezTo>
                  <a:cubicBezTo>
                    <a:pt x="590" y="1521"/>
                    <a:pt x="510" y="1515"/>
                    <a:pt x="429" y="1501"/>
                  </a:cubicBezTo>
                  <a:cubicBezTo>
                    <a:pt x="413" y="1499"/>
                    <a:pt x="397" y="1498"/>
                    <a:pt x="382" y="1498"/>
                  </a:cubicBezTo>
                  <a:cubicBezTo>
                    <a:pt x="210" y="1498"/>
                    <a:pt x="60" y="1624"/>
                    <a:pt x="33" y="1798"/>
                  </a:cubicBezTo>
                  <a:cubicBezTo>
                    <a:pt x="0" y="1985"/>
                    <a:pt x="125" y="2165"/>
                    <a:pt x="316" y="2202"/>
                  </a:cubicBezTo>
                  <a:cubicBezTo>
                    <a:pt x="433" y="2220"/>
                    <a:pt x="550" y="2231"/>
                    <a:pt x="671" y="2231"/>
                  </a:cubicBezTo>
                  <a:cubicBezTo>
                    <a:pt x="1730" y="2227"/>
                    <a:pt x="2636" y="1457"/>
                    <a:pt x="2808" y="413"/>
                  </a:cubicBezTo>
                  <a:cubicBezTo>
                    <a:pt x="2838" y="218"/>
                    <a:pt x="2709" y="35"/>
                    <a:pt x="2515" y="6"/>
                  </a:cubicBezTo>
                  <a:cubicBezTo>
                    <a:pt x="2495" y="2"/>
                    <a:pt x="2475" y="1"/>
                    <a:pt x="2455" y="1"/>
                  </a:cubicBezTo>
                  <a:close/>
                </a:path>
              </a:pathLst>
            </a:custGeom>
            <a:solidFill>
              <a:srgbClr val="C94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4462750" y="2810150"/>
              <a:ext cx="24675" cy="52700"/>
            </a:xfrm>
            <a:custGeom>
              <a:rect b="b" l="l" r="r" t="t"/>
              <a:pathLst>
                <a:path extrusionOk="0" h="2108" w="987">
                  <a:moveTo>
                    <a:pt x="505" y="0"/>
                  </a:moveTo>
                  <a:cubicBezTo>
                    <a:pt x="356" y="0"/>
                    <a:pt x="220" y="96"/>
                    <a:pt x="173" y="246"/>
                  </a:cubicBezTo>
                  <a:cubicBezTo>
                    <a:pt x="0" y="770"/>
                    <a:pt x="209" y="1668"/>
                    <a:pt x="253" y="1840"/>
                  </a:cubicBezTo>
                  <a:cubicBezTo>
                    <a:pt x="293" y="1998"/>
                    <a:pt x="433" y="2108"/>
                    <a:pt x="598" y="2108"/>
                  </a:cubicBezTo>
                  <a:cubicBezTo>
                    <a:pt x="623" y="2108"/>
                    <a:pt x="653" y="2104"/>
                    <a:pt x="682" y="2097"/>
                  </a:cubicBezTo>
                  <a:cubicBezTo>
                    <a:pt x="873" y="2053"/>
                    <a:pt x="986" y="1859"/>
                    <a:pt x="939" y="1668"/>
                  </a:cubicBezTo>
                  <a:cubicBezTo>
                    <a:pt x="851" y="1316"/>
                    <a:pt x="766" y="711"/>
                    <a:pt x="843" y="462"/>
                  </a:cubicBezTo>
                  <a:cubicBezTo>
                    <a:pt x="906" y="275"/>
                    <a:pt x="803" y="77"/>
                    <a:pt x="616" y="19"/>
                  </a:cubicBezTo>
                  <a:cubicBezTo>
                    <a:pt x="579" y="6"/>
                    <a:pt x="541" y="0"/>
                    <a:pt x="505" y="0"/>
                  </a:cubicBezTo>
                  <a:close/>
                </a:path>
              </a:pathLst>
            </a:custGeom>
            <a:solidFill>
              <a:srgbClr val="C94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4540000" y="2532400"/>
              <a:ext cx="32900" cy="41050"/>
            </a:xfrm>
            <a:custGeom>
              <a:rect b="b" l="l" r="r" t="t"/>
              <a:pathLst>
                <a:path extrusionOk="0" h="1642" w="1316">
                  <a:moveTo>
                    <a:pt x="818" y="1"/>
                  </a:moveTo>
                  <a:cubicBezTo>
                    <a:pt x="740" y="1"/>
                    <a:pt x="658" y="29"/>
                    <a:pt x="583" y="95"/>
                  </a:cubicBezTo>
                  <a:cubicBezTo>
                    <a:pt x="525" y="154"/>
                    <a:pt x="0" y="685"/>
                    <a:pt x="0" y="1286"/>
                  </a:cubicBezTo>
                  <a:cubicBezTo>
                    <a:pt x="0" y="1484"/>
                    <a:pt x="158" y="1642"/>
                    <a:pt x="352" y="1642"/>
                  </a:cubicBezTo>
                  <a:cubicBezTo>
                    <a:pt x="550" y="1642"/>
                    <a:pt x="708" y="1481"/>
                    <a:pt x="708" y="1286"/>
                  </a:cubicBezTo>
                  <a:cubicBezTo>
                    <a:pt x="708" y="1026"/>
                    <a:pt x="983" y="693"/>
                    <a:pt x="1082" y="597"/>
                  </a:cubicBezTo>
                  <a:cubicBezTo>
                    <a:pt x="1315" y="341"/>
                    <a:pt x="1089" y="1"/>
                    <a:pt x="818" y="1"/>
                  </a:cubicBezTo>
                  <a:close/>
                </a:path>
              </a:pathLst>
            </a:custGeom>
            <a:solidFill>
              <a:srgbClr val="C94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4509400" y="2561475"/>
              <a:ext cx="81300" cy="30875"/>
            </a:xfrm>
            <a:custGeom>
              <a:rect b="b" l="l" r="r" t="t"/>
              <a:pathLst>
                <a:path extrusionOk="0" h="1235" w="3252">
                  <a:moveTo>
                    <a:pt x="1628" y="1"/>
                  </a:moveTo>
                  <a:cubicBezTo>
                    <a:pt x="1400" y="1"/>
                    <a:pt x="1192" y="44"/>
                    <a:pt x="1015" y="101"/>
                  </a:cubicBezTo>
                  <a:cubicBezTo>
                    <a:pt x="686" y="211"/>
                    <a:pt x="385" y="391"/>
                    <a:pt x="128" y="626"/>
                  </a:cubicBezTo>
                  <a:cubicBezTo>
                    <a:pt x="0" y="765"/>
                    <a:pt x="4" y="981"/>
                    <a:pt x="136" y="1117"/>
                  </a:cubicBezTo>
                  <a:cubicBezTo>
                    <a:pt x="204" y="1187"/>
                    <a:pt x="295" y="1222"/>
                    <a:pt x="386" y="1222"/>
                  </a:cubicBezTo>
                  <a:cubicBezTo>
                    <a:pt x="472" y="1222"/>
                    <a:pt x="558" y="1192"/>
                    <a:pt x="627" y="1131"/>
                  </a:cubicBezTo>
                  <a:cubicBezTo>
                    <a:pt x="651" y="1107"/>
                    <a:pt x="1062" y="711"/>
                    <a:pt x="1609" y="711"/>
                  </a:cubicBezTo>
                  <a:cubicBezTo>
                    <a:pt x="1891" y="711"/>
                    <a:pt x="2209" y="816"/>
                    <a:pt x="2529" y="1131"/>
                  </a:cubicBezTo>
                  <a:cubicBezTo>
                    <a:pt x="2595" y="1197"/>
                    <a:pt x="2683" y="1234"/>
                    <a:pt x="2779" y="1234"/>
                  </a:cubicBezTo>
                  <a:cubicBezTo>
                    <a:pt x="3094" y="1234"/>
                    <a:pt x="3251" y="849"/>
                    <a:pt x="3024" y="626"/>
                  </a:cubicBezTo>
                  <a:cubicBezTo>
                    <a:pt x="2540" y="149"/>
                    <a:pt x="2050" y="1"/>
                    <a:pt x="1628" y="1"/>
                  </a:cubicBezTo>
                  <a:close/>
                </a:path>
              </a:pathLst>
            </a:custGeom>
            <a:solidFill>
              <a:srgbClr val="C94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4868150" y="2756200"/>
              <a:ext cx="43925" cy="59925"/>
            </a:xfrm>
            <a:custGeom>
              <a:rect b="b" l="l" r="r" t="t"/>
              <a:pathLst>
                <a:path extrusionOk="0" h="2397" w="1757">
                  <a:moveTo>
                    <a:pt x="400" y="0"/>
                  </a:moveTo>
                  <a:cubicBezTo>
                    <a:pt x="301" y="0"/>
                    <a:pt x="203" y="41"/>
                    <a:pt x="133" y="124"/>
                  </a:cubicBezTo>
                  <a:cubicBezTo>
                    <a:pt x="1" y="274"/>
                    <a:pt x="19" y="501"/>
                    <a:pt x="177" y="630"/>
                  </a:cubicBezTo>
                  <a:cubicBezTo>
                    <a:pt x="947" y="1300"/>
                    <a:pt x="1031" y="2037"/>
                    <a:pt x="1035" y="2074"/>
                  </a:cubicBezTo>
                  <a:cubicBezTo>
                    <a:pt x="1049" y="2257"/>
                    <a:pt x="1203" y="2396"/>
                    <a:pt x="1387" y="2396"/>
                  </a:cubicBezTo>
                  <a:lnTo>
                    <a:pt x="1416" y="2396"/>
                  </a:lnTo>
                  <a:cubicBezTo>
                    <a:pt x="1610" y="2382"/>
                    <a:pt x="1757" y="2210"/>
                    <a:pt x="1742" y="2015"/>
                  </a:cubicBezTo>
                  <a:cubicBezTo>
                    <a:pt x="1735" y="1975"/>
                    <a:pt x="1643" y="967"/>
                    <a:pt x="642" y="94"/>
                  </a:cubicBezTo>
                  <a:cubicBezTo>
                    <a:pt x="573" y="31"/>
                    <a:pt x="486" y="0"/>
                    <a:pt x="400" y="0"/>
                  </a:cubicBezTo>
                  <a:close/>
                </a:path>
              </a:pathLst>
            </a:custGeom>
            <a:solidFill>
              <a:srgbClr val="C94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4" name="Google Shape;934;p32"/>
          <p:cNvGrpSpPr/>
          <p:nvPr/>
        </p:nvGrpSpPr>
        <p:grpSpPr>
          <a:xfrm>
            <a:off x="1993394" y="1863039"/>
            <a:ext cx="246176" cy="385096"/>
            <a:chOff x="5345800" y="2387600"/>
            <a:chExt cx="374925" cy="586500"/>
          </a:xfrm>
        </p:grpSpPr>
        <p:sp>
          <p:nvSpPr>
            <p:cNvPr id="935" name="Google Shape;935;p32"/>
            <p:cNvSpPr/>
            <p:nvPr/>
          </p:nvSpPr>
          <p:spPr>
            <a:xfrm>
              <a:off x="5345800" y="2453550"/>
              <a:ext cx="374925" cy="520550"/>
            </a:xfrm>
            <a:custGeom>
              <a:rect b="b" l="l" r="r" t="t"/>
              <a:pathLst>
                <a:path extrusionOk="0" h="20822" w="14997">
                  <a:moveTo>
                    <a:pt x="8572" y="1"/>
                  </a:moveTo>
                  <a:cubicBezTo>
                    <a:pt x="8058" y="1"/>
                    <a:pt x="7543" y="77"/>
                    <a:pt x="7038" y="247"/>
                  </a:cubicBezTo>
                  <a:cubicBezTo>
                    <a:pt x="6026" y="591"/>
                    <a:pt x="5202" y="1222"/>
                    <a:pt x="4582" y="2157"/>
                  </a:cubicBezTo>
                  <a:cubicBezTo>
                    <a:pt x="3669" y="3528"/>
                    <a:pt x="3494" y="5305"/>
                    <a:pt x="4175" y="6812"/>
                  </a:cubicBezTo>
                  <a:cubicBezTo>
                    <a:pt x="4425" y="7362"/>
                    <a:pt x="4758" y="7805"/>
                    <a:pt x="5180" y="8132"/>
                  </a:cubicBezTo>
                  <a:cubicBezTo>
                    <a:pt x="5403" y="8304"/>
                    <a:pt x="5557" y="8553"/>
                    <a:pt x="5616" y="8828"/>
                  </a:cubicBezTo>
                  <a:cubicBezTo>
                    <a:pt x="5675" y="9077"/>
                    <a:pt x="5660" y="9334"/>
                    <a:pt x="5579" y="9576"/>
                  </a:cubicBezTo>
                  <a:cubicBezTo>
                    <a:pt x="5462" y="9913"/>
                    <a:pt x="5187" y="10177"/>
                    <a:pt x="4846" y="10287"/>
                  </a:cubicBezTo>
                  <a:cubicBezTo>
                    <a:pt x="4652" y="10346"/>
                    <a:pt x="4461" y="10419"/>
                    <a:pt x="4274" y="10500"/>
                  </a:cubicBezTo>
                  <a:cubicBezTo>
                    <a:pt x="3193" y="10980"/>
                    <a:pt x="2566" y="12039"/>
                    <a:pt x="2511" y="13135"/>
                  </a:cubicBezTo>
                  <a:cubicBezTo>
                    <a:pt x="1122" y="13150"/>
                    <a:pt x="0" y="14279"/>
                    <a:pt x="0" y="15668"/>
                  </a:cubicBezTo>
                  <a:lnTo>
                    <a:pt x="0" y="20822"/>
                  </a:lnTo>
                  <a:lnTo>
                    <a:pt x="1892" y="20822"/>
                  </a:lnTo>
                  <a:lnTo>
                    <a:pt x="1892" y="15668"/>
                  </a:lnTo>
                  <a:cubicBezTo>
                    <a:pt x="1892" y="15313"/>
                    <a:pt x="2178" y="15023"/>
                    <a:pt x="2537" y="15023"/>
                  </a:cubicBezTo>
                  <a:lnTo>
                    <a:pt x="3046" y="15023"/>
                  </a:lnTo>
                  <a:cubicBezTo>
                    <a:pt x="3134" y="15144"/>
                    <a:pt x="3230" y="15261"/>
                    <a:pt x="3332" y="15368"/>
                  </a:cubicBezTo>
                  <a:cubicBezTo>
                    <a:pt x="3358" y="15397"/>
                    <a:pt x="3387" y="15423"/>
                    <a:pt x="3413" y="15452"/>
                  </a:cubicBezTo>
                  <a:cubicBezTo>
                    <a:pt x="4181" y="16207"/>
                    <a:pt x="5200" y="16600"/>
                    <a:pt x="6243" y="16600"/>
                  </a:cubicBezTo>
                  <a:cubicBezTo>
                    <a:pt x="6410" y="16600"/>
                    <a:pt x="6578" y="16590"/>
                    <a:pt x="6745" y="16570"/>
                  </a:cubicBezTo>
                  <a:cubicBezTo>
                    <a:pt x="9296" y="16266"/>
                    <a:pt x="11375" y="15052"/>
                    <a:pt x="12914" y="12813"/>
                  </a:cubicBezTo>
                  <a:cubicBezTo>
                    <a:pt x="14421" y="10621"/>
                    <a:pt x="14996" y="7857"/>
                    <a:pt x="14406" y="5228"/>
                  </a:cubicBezTo>
                  <a:cubicBezTo>
                    <a:pt x="14032" y="3535"/>
                    <a:pt x="13251" y="2201"/>
                    <a:pt x="12064" y="1226"/>
                  </a:cubicBezTo>
                  <a:cubicBezTo>
                    <a:pt x="12009" y="1182"/>
                    <a:pt x="11954" y="1138"/>
                    <a:pt x="11895" y="1094"/>
                  </a:cubicBezTo>
                  <a:cubicBezTo>
                    <a:pt x="11895" y="1094"/>
                    <a:pt x="11158" y="562"/>
                    <a:pt x="10660" y="386"/>
                  </a:cubicBezTo>
                  <a:cubicBezTo>
                    <a:pt x="9983" y="144"/>
                    <a:pt x="9278" y="1"/>
                    <a:pt x="8572" y="1"/>
                  </a:cubicBezTo>
                  <a:close/>
                </a:path>
              </a:pathLst>
            </a:custGeom>
            <a:solidFill>
              <a:srgbClr val="FE4C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5457500" y="2453575"/>
              <a:ext cx="263225" cy="415000"/>
            </a:xfrm>
            <a:custGeom>
              <a:rect b="b" l="l" r="r" t="t"/>
              <a:pathLst>
                <a:path extrusionOk="0" h="16600" w="10529">
                  <a:moveTo>
                    <a:pt x="4253" y="0"/>
                  </a:moveTo>
                  <a:lnTo>
                    <a:pt x="4253" y="0"/>
                  </a:lnTo>
                  <a:cubicBezTo>
                    <a:pt x="4748" y="191"/>
                    <a:pt x="5444" y="693"/>
                    <a:pt x="5444" y="693"/>
                  </a:cubicBezTo>
                  <a:cubicBezTo>
                    <a:pt x="5499" y="737"/>
                    <a:pt x="5554" y="777"/>
                    <a:pt x="5609" y="821"/>
                  </a:cubicBezTo>
                  <a:cubicBezTo>
                    <a:pt x="6800" y="1796"/>
                    <a:pt x="7577" y="3134"/>
                    <a:pt x="7955" y="4824"/>
                  </a:cubicBezTo>
                  <a:cubicBezTo>
                    <a:pt x="8541" y="7456"/>
                    <a:pt x="7970" y="10220"/>
                    <a:pt x="6459" y="12412"/>
                  </a:cubicBezTo>
                  <a:cubicBezTo>
                    <a:pt x="4920" y="14652"/>
                    <a:pt x="2841" y="15861"/>
                    <a:pt x="290" y="16169"/>
                  </a:cubicBezTo>
                  <a:cubicBezTo>
                    <a:pt x="195" y="16180"/>
                    <a:pt x="100" y="16188"/>
                    <a:pt x="1" y="16195"/>
                  </a:cubicBezTo>
                  <a:cubicBezTo>
                    <a:pt x="558" y="16461"/>
                    <a:pt x="1168" y="16599"/>
                    <a:pt x="1782" y="16599"/>
                  </a:cubicBezTo>
                  <a:cubicBezTo>
                    <a:pt x="1947" y="16599"/>
                    <a:pt x="2112" y="16589"/>
                    <a:pt x="2277" y="16569"/>
                  </a:cubicBezTo>
                  <a:cubicBezTo>
                    <a:pt x="4828" y="16261"/>
                    <a:pt x="6907" y="15051"/>
                    <a:pt x="8450" y="12812"/>
                  </a:cubicBezTo>
                  <a:cubicBezTo>
                    <a:pt x="9956" y="10620"/>
                    <a:pt x="10528" y="7852"/>
                    <a:pt x="9942" y="5224"/>
                  </a:cubicBezTo>
                  <a:cubicBezTo>
                    <a:pt x="9564" y="3534"/>
                    <a:pt x="8783" y="2196"/>
                    <a:pt x="7596" y="1221"/>
                  </a:cubicBezTo>
                  <a:cubicBezTo>
                    <a:pt x="7541" y="1177"/>
                    <a:pt x="7486" y="1133"/>
                    <a:pt x="7427" y="1093"/>
                  </a:cubicBezTo>
                  <a:cubicBezTo>
                    <a:pt x="7427" y="1093"/>
                    <a:pt x="6690" y="557"/>
                    <a:pt x="6192" y="382"/>
                  </a:cubicBezTo>
                  <a:cubicBezTo>
                    <a:pt x="5569" y="154"/>
                    <a:pt x="4913" y="26"/>
                    <a:pt x="4253" y="0"/>
                  </a:cubicBezTo>
                  <a:close/>
                </a:path>
              </a:pathLst>
            </a:custGeom>
            <a:solidFill>
              <a:srgbClr val="C93B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5360000" y="2387600"/>
              <a:ext cx="99000" cy="165700"/>
            </a:xfrm>
            <a:custGeom>
              <a:rect b="b" l="l" r="r" t="t"/>
              <a:pathLst>
                <a:path extrusionOk="0" h="6628" w="3960">
                  <a:moveTo>
                    <a:pt x="0" y="0"/>
                  </a:moveTo>
                  <a:lnTo>
                    <a:pt x="0" y="2764"/>
                  </a:lnTo>
                  <a:cubicBezTo>
                    <a:pt x="0" y="4593"/>
                    <a:pt x="1269" y="6177"/>
                    <a:pt x="3054" y="6580"/>
                  </a:cubicBezTo>
                  <a:lnTo>
                    <a:pt x="3274" y="6627"/>
                  </a:lnTo>
                  <a:cubicBezTo>
                    <a:pt x="3387" y="6004"/>
                    <a:pt x="3622" y="5411"/>
                    <a:pt x="3959" y="4875"/>
                  </a:cubicBezTo>
                  <a:cubicBezTo>
                    <a:pt x="3893" y="4842"/>
                    <a:pt x="3816" y="4817"/>
                    <a:pt x="3743" y="4798"/>
                  </a:cubicBezTo>
                  <a:lnTo>
                    <a:pt x="3468" y="4736"/>
                  </a:lnTo>
                  <a:cubicBezTo>
                    <a:pt x="2541" y="4531"/>
                    <a:pt x="1884" y="3710"/>
                    <a:pt x="1888" y="276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rgbClr val="FC4B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5411400" y="2493900"/>
              <a:ext cx="47675" cy="59400"/>
            </a:xfrm>
            <a:custGeom>
              <a:rect b="b" l="l" r="r" t="t"/>
              <a:pathLst>
                <a:path extrusionOk="0" h="2376" w="1907">
                  <a:moveTo>
                    <a:pt x="481" y="0"/>
                  </a:moveTo>
                  <a:cubicBezTo>
                    <a:pt x="188" y="609"/>
                    <a:pt x="26" y="1276"/>
                    <a:pt x="1" y="1954"/>
                  </a:cubicBezTo>
                  <a:cubicBezTo>
                    <a:pt x="316" y="2123"/>
                    <a:pt x="650" y="2247"/>
                    <a:pt x="998" y="2328"/>
                  </a:cubicBezTo>
                  <a:lnTo>
                    <a:pt x="1218" y="2375"/>
                  </a:lnTo>
                  <a:cubicBezTo>
                    <a:pt x="1331" y="1752"/>
                    <a:pt x="1566" y="1159"/>
                    <a:pt x="1907" y="627"/>
                  </a:cubicBezTo>
                  <a:cubicBezTo>
                    <a:pt x="1837" y="590"/>
                    <a:pt x="1760" y="565"/>
                    <a:pt x="1687" y="546"/>
                  </a:cubicBezTo>
                  <a:lnTo>
                    <a:pt x="1412" y="484"/>
                  </a:lnTo>
                  <a:cubicBezTo>
                    <a:pt x="1064" y="407"/>
                    <a:pt x="741" y="238"/>
                    <a:pt x="481" y="0"/>
                  </a:cubicBezTo>
                  <a:close/>
                </a:path>
              </a:pathLst>
            </a:custGeom>
            <a:solidFill>
              <a:srgbClr val="DE42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9" name="Google Shape;939;p32"/>
          <p:cNvGrpSpPr/>
          <p:nvPr/>
        </p:nvGrpSpPr>
        <p:grpSpPr>
          <a:xfrm>
            <a:off x="2804680" y="1932194"/>
            <a:ext cx="385401" cy="291802"/>
            <a:chOff x="5679550" y="3293650"/>
            <a:chExt cx="590925" cy="447275"/>
          </a:xfrm>
        </p:grpSpPr>
        <p:sp>
          <p:nvSpPr>
            <p:cNvPr id="940" name="Google Shape;940;p32"/>
            <p:cNvSpPr/>
            <p:nvPr/>
          </p:nvSpPr>
          <p:spPr>
            <a:xfrm>
              <a:off x="5941100" y="3606775"/>
              <a:ext cx="60500" cy="134150"/>
            </a:xfrm>
            <a:custGeom>
              <a:rect b="b" l="l" r="r" t="t"/>
              <a:pathLst>
                <a:path extrusionOk="0" h="5366" w="2420">
                  <a:moveTo>
                    <a:pt x="2265" y="0"/>
                  </a:moveTo>
                  <a:cubicBezTo>
                    <a:pt x="2060" y="250"/>
                    <a:pt x="1778" y="418"/>
                    <a:pt x="1463" y="481"/>
                  </a:cubicBezTo>
                  <a:lnTo>
                    <a:pt x="455" y="686"/>
                  </a:lnTo>
                  <a:cubicBezTo>
                    <a:pt x="554" y="1522"/>
                    <a:pt x="598" y="2984"/>
                    <a:pt x="165" y="4055"/>
                  </a:cubicBezTo>
                  <a:cubicBezTo>
                    <a:pt x="0" y="4447"/>
                    <a:pt x="121" y="4898"/>
                    <a:pt x="455" y="5158"/>
                  </a:cubicBezTo>
                  <a:lnTo>
                    <a:pt x="477" y="5176"/>
                  </a:lnTo>
                  <a:cubicBezTo>
                    <a:pt x="647" y="5305"/>
                    <a:pt x="844" y="5366"/>
                    <a:pt x="1038" y="5366"/>
                  </a:cubicBezTo>
                  <a:cubicBezTo>
                    <a:pt x="1400" y="5366"/>
                    <a:pt x="1752" y="5155"/>
                    <a:pt x="1903" y="4788"/>
                  </a:cubicBezTo>
                  <a:cubicBezTo>
                    <a:pt x="2218" y="4025"/>
                    <a:pt x="2386" y="3102"/>
                    <a:pt x="2405" y="2039"/>
                  </a:cubicBezTo>
                  <a:cubicBezTo>
                    <a:pt x="2419" y="1357"/>
                    <a:pt x="2372" y="675"/>
                    <a:pt x="2265" y="0"/>
                  </a:cubicBez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5952550" y="3606775"/>
              <a:ext cx="48550" cy="47500"/>
            </a:xfrm>
            <a:custGeom>
              <a:rect b="b" l="l" r="r" t="t"/>
              <a:pathLst>
                <a:path extrusionOk="0" h="1900" w="1942">
                  <a:moveTo>
                    <a:pt x="1807" y="0"/>
                  </a:moveTo>
                  <a:cubicBezTo>
                    <a:pt x="1602" y="250"/>
                    <a:pt x="1320" y="418"/>
                    <a:pt x="1008" y="481"/>
                  </a:cubicBezTo>
                  <a:lnTo>
                    <a:pt x="0" y="686"/>
                  </a:lnTo>
                  <a:cubicBezTo>
                    <a:pt x="44" y="1089"/>
                    <a:pt x="66" y="1492"/>
                    <a:pt x="63" y="1899"/>
                  </a:cubicBezTo>
                  <a:lnTo>
                    <a:pt x="1008" y="1709"/>
                  </a:lnTo>
                  <a:cubicBezTo>
                    <a:pt x="1331" y="1643"/>
                    <a:pt x="1734" y="1415"/>
                    <a:pt x="1932" y="1173"/>
                  </a:cubicBezTo>
                  <a:cubicBezTo>
                    <a:pt x="1933" y="1180"/>
                    <a:pt x="1934" y="1183"/>
                    <a:pt x="1934" y="1183"/>
                  </a:cubicBezTo>
                  <a:cubicBezTo>
                    <a:pt x="1942" y="1183"/>
                    <a:pt x="1835" y="167"/>
                    <a:pt x="1807" y="0"/>
                  </a:cubicBezTo>
                  <a:close/>
                </a:path>
              </a:pathLst>
            </a:custGeom>
            <a:solidFill>
              <a:srgbClr val="2BB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5923125" y="3293650"/>
              <a:ext cx="63525" cy="87525"/>
            </a:xfrm>
            <a:custGeom>
              <a:rect b="b" l="l" r="r" t="t"/>
              <a:pathLst>
                <a:path extrusionOk="0" h="3501" w="2541">
                  <a:moveTo>
                    <a:pt x="1035" y="1"/>
                  </a:moveTo>
                  <a:cubicBezTo>
                    <a:pt x="970" y="1"/>
                    <a:pt x="903" y="8"/>
                    <a:pt x="836" y="22"/>
                  </a:cubicBezTo>
                  <a:cubicBezTo>
                    <a:pt x="327" y="128"/>
                    <a:pt x="1" y="630"/>
                    <a:pt x="111" y="1140"/>
                  </a:cubicBezTo>
                  <a:lnTo>
                    <a:pt x="598" y="3435"/>
                  </a:lnTo>
                  <a:lnTo>
                    <a:pt x="2163" y="3435"/>
                  </a:lnTo>
                  <a:cubicBezTo>
                    <a:pt x="2292" y="3435"/>
                    <a:pt x="2420" y="3457"/>
                    <a:pt x="2541" y="3501"/>
                  </a:cubicBezTo>
                  <a:lnTo>
                    <a:pt x="1958" y="748"/>
                  </a:lnTo>
                  <a:cubicBezTo>
                    <a:pt x="1862" y="305"/>
                    <a:pt x="1471" y="1"/>
                    <a:pt x="1035" y="1"/>
                  </a:cubicBez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5931375" y="3348050"/>
              <a:ext cx="55275" cy="33125"/>
            </a:xfrm>
            <a:custGeom>
              <a:rect b="b" l="l" r="r" t="t"/>
              <a:pathLst>
                <a:path extrusionOk="0" h="1325" w="2211">
                  <a:moveTo>
                    <a:pt x="1636" y="0"/>
                  </a:moveTo>
                  <a:cubicBezTo>
                    <a:pt x="1582" y="0"/>
                    <a:pt x="1530" y="1"/>
                    <a:pt x="1485" y="1"/>
                  </a:cubicBezTo>
                  <a:lnTo>
                    <a:pt x="1" y="1"/>
                  </a:lnTo>
                  <a:lnTo>
                    <a:pt x="268" y="1259"/>
                  </a:lnTo>
                  <a:lnTo>
                    <a:pt x="1833" y="1259"/>
                  </a:lnTo>
                  <a:cubicBezTo>
                    <a:pt x="1962" y="1259"/>
                    <a:pt x="2090" y="1281"/>
                    <a:pt x="2211" y="1325"/>
                  </a:cubicBezTo>
                  <a:lnTo>
                    <a:pt x="1936" y="34"/>
                  </a:lnTo>
                  <a:cubicBezTo>
                    <a:pt x="1858" y="5"/>
                    <a:pt x="1744" y="0"/>
                    <a:pt x="1636" y="0"/>
                  </a:cubicBezTo>
                  <a:close/>
                </a:path>
              </a:pathLst>
            </a:custGeom>
            <a:solidFill>
              <a:srgbClr val="2BB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6082575" y="3296875"/>
              <a:ext cx="62900" cy="85400"/>
            </a:xfrm>
            <a:custGeom>
              <a:rect b="b" l="l" r="r" t="t"/>
              <a:pathLst>
                <a:path extrusionOk="0" h="3416" w="2516">
                  <a:moveTo>
                    <a:pt x="1491" y="1"/>
                  </a:moveTo>
                  <a:cubicBezTo>
                    <a:pt x="1062" y="1"/>
                    <a:pt x="675" y="296"/>
                    <a:pt x="573" y="729"/>
                  </a:cubicBezTo>
                  <a:lnTo>
                    <a:pt x="1" y="3416"/>
                  </a:lnTo>
                  <a:lnTo>
                    <a:pt x="1933" y="3416"/>
                  </a:lnTo>
                  <a:lnTo>
                    <a:pt x="2420" y="1121"/>
                  </a:lnTo>
                  <a:cubicBezTo>
                    <a:pt x="2515" y="619"/>
                    <a:pt x="2189" y="128"/>
                    <a:pt x="1687" y="21"/>
                  </a:cubicBezTo>
                  <a:cubicBezTo>
                    <a:pt x="1621" y="7"/>
                    <a:pt x="1556" y="1"/>
                    <a:pt x="1491" y="1"/>
                  </a:cubicBezTo>
                  <a:close/>
                </a:path>
              </a:pathLst>
            </a:custGeom>
            <a:solidFill>
              <a:srgbClr val="F7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6082575" y="3349275"/>
              <a:ext cx="55300" cy="33100"/>
            </a:xfrm>
            <a:custGeom>
              <a:rect b="b" l="l" r="r" t="t"/>
              <a:pathLst>
                <a:path extrusionOk="0" h="1324" w="2212">
                  <a:moveTo>
                    <a:pt x="283" y="0"/>
                  </a:moveTo>
                  <a:lnTo>
                    <a:pt x="1" y="1323"/>
                  </a:lnTo>
                  <a:lnTo>
                    <a:pt x="1933" y="132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F7B7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5679550" y="3379500"/>
              <a:ext cx="326075" cy="286550"/>
            </a:xfrm>
            <a:custGeom>
              <a:rect b="b" l="l" r="r" t="t"/>
              <a:pathLst>
                <a:path extrusionOk="0" h="11462" w="13043">
                  <a:moveTo>
                    <a:pt x="4714" y="1"/>
                  </a:moveTo>
                  <a:cubicBezTo>
                    <a:pt x="2112" y="1"/>
                    <a:pt x="0" y="2112"/>
                    <a:pt x="4" y="4715"/>
                  </a:cubicBezTo>
                  <a:lnTo>
                    <a:pt x="4" y="9121"/>
                  </a:lnTo>
                  <a:cubicBezTo>
                    <a:pt x="4" y="10439"/>
                    <a:pt x="1080" y="11462"/>
                    <a:pt x="2341" y="11462"/>
                  </a:cubicBezTo>
                  <a:cubicBezTo>
                    <a:pt x="2493" y="11462"/>
                    <a:pt x="2648" y="11447"/>
                    <a:pt x="2805" y="11415"/>
                  </a:cubicBezTo>
                  <a:lnTo>
                    <a:pt x="11928" y="9572"/>
                  </a:lnTo>
                  <a:cubicBezTo>
                    <a:pt x="12577" y="9443"/>
                    <a:pt x="13043" y="8871"/>
                    <a:pt x="13043" y="8212"/>
                  </a:cubicBezTo>
                  <a:lnTo>
                    <a:pt x="13043" y="1137"/>
                  </a:lnTo>
                  <a:cubicBezTo>
                    <a:pt x="13043" y="510"/>
                    <a:pt x="12533" y="1"/>
                    <a:pt x="11906" y="1"/>
                  </a:cubicBezTo>
                  <a:close/>
                </a:path>
              </a:pathLst>
            </a:custGeom>
            <a:solidFill>
              <a:srgbClr val="FE4C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5688975" y="3379500"/>
              <a:ext cx="316650" cy="286550"/>
            </a:xfrm>
            <a:custGeom>
              <a:rect b="b" l="l" r="r" t="t"/>
              <a:pathLst>
                <a:path extrusionOk="0" h="11462" w="12666">
                  <a:moveTo>
                    <a:pt x="10606" y="1"/>
                  </a:moveTo>
                  <a:cubicBezTo>
                    <a:pt x="10606" y="23"/>
                    <a:pt x="10609" y="48"/>
                    <a:pt x="10609" y="70"/>
                  </a:cubicBezTo>
                  <a:lnTo>
                    <a:pt x="10609" y="7141"/>
                  </a:lnTo>
                  <a:cubicBezTo>
                    <a:pt x="10609" y="7805"/>
                    <a:pt x="10140" y="8373"/>
                    <a:pt x="9491" y="8505"/>
                  </a:cubicBezTo>
                  <a:lnTo>
                    <a:pt x="2266" y="9964"/>
                  </a:lnTo>
                  <a:lnTo>
                    <a:pt x="848" y="10250"/>
                  </a:lnTo>
                  <a:lnTo>
                    <a:pt x="371" y="10345"/>
                  </a:lnTo>
                  <a:cubicBezTo>
                    <a:pt x="247" y="10371"/>
                    <a:pt x="126" y="10385"/>
                    <a:pt x="1" y="10389"/>
                  </a:cubicBezTo>
                  <a:cubicBezTo>
                    <a:pt x="436" y="11066"/>
                    <a:pt x="1181" y="11462"/>
                    <a:pt x="1965" y="11462"/>
                  </a:cubicBezTo>
                  <a:cubicBezTo>
                    <a:pt x="2118" y="11462"/>
                    <a:pt x="2273" y="11447"/>
                    <a:pt x="2428" y="11415"/>
                  </a:cubicBezTo>
                  <a:lnTo>
                    <a:pt x="2908" y="11316"/>
                  </a:lnTo>
                  <a:lnTo>
                    <a:pt x="4323" y="11034"/>
                  </a:lnTo>
                  <a:lnTo>
                    <a:pt x="11551" y="9575"/>
                  </a:lnTo>
                  <a:cubicBezTo>
                    <a:pt x="12200" y="9443"/>
                    <a:pt x="12666" y="8871"/>
                    <a:pt x="12666" y="8212"/>
                  </a:cubicBezTo>
                  <a:lnTo>
                    <a:pt x="12666" y="1137"/>
                  </a:lnTo>
                  <a:cubicBezTo>
                    <a:pt x="12666" y="510"/>
                    <a:pt x="12156" y="1"/>
                    <a:pt x="11529" y="1"/>
                  </a:cubicBezTo>
                  <a:close/>
                </a:path>
              </a:pathLst>
            </a:custGeom>
            <a:solidFill>
              <a:srgbClr val="FC4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6040800" y="3379500"/>
              <a:ext cx="229675" cy="193375"/>
            </a:xfrm>
            <a:custGeom>
              <a:rect b="b" l="l" r="r" t="t"/>
              <a:pathLst>
                <a:path extrusionOk="0" h="7735" w="9187">
                  <a:moveTo>
                    <a:pt x="2075" y="1"/>
                  </a:moveTo>
                  <a:cubicBezTo>
                    <a:pt x="931" y="1"/>
                    <a:pt x="0" y="928"/>
                    <a:pt x="0" y="2075"/>
                  </a:cubicBezTo>
                  <a:lnTo>
                    <a:pt x="0" y="6687"/>
                  </a:lnTo>
                  <a:cubicBezTo>
                    <a:pt x="0" y="7299"/>
                    <a:pt x="502" y="7735"/>
                    <a:pt x="1048" y="7735"/>
                  </a:cubicBezTo>
                  <a:cubicBezTo>
                    <a:pt x="1225" y="7735"/>
                    <a:pt x="1406" y="7689"/>
                    <a:pt x="1576" y="7589"/>
                  </a:cubicBezTo>
                  <a:lnTo>
                    <a:pt x="8006" y="3806"/>
                  </a:lnTo>
                  <a:cubicBezTo>
                    <a:pt x="8801" y="3336"/>
                    <a:pt x="9186" y="2398"/>
                    <a:pt x="8941" y="1507"/>
                  </a:cubicBezTo>
                  <a:cubicBezTo>
                    <a:pt x="8699" y="617"/>
                    <a:pt x="7892" y="1"/>
                    <a:pt x="6969" y="1"/>
                  </a:cubicBezTo>
                  <a:close/>
                </a:path>
              </a:pathLst>
            </a:custGeom>
            <a:solidFill>
              <a:srgbClr val="FE4C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6040875" y="3382250"/>
              <a:ext cx="226950" cy="190600"/>
            </a:xfrm>
            <a:custGeom>
              <a:rect b="b" l="l" r="r" t="t"/>
              <a:pathLst>
                <a:path extrusionOk="0" h="7624" w="9078">
                  <a:moveTo>
                    <a:pt x="7629" y="1"/>
                  </a:moveTo>
                  <a:lnTo>
                    <a:pt x="7629" y="1"/>
                  </a:lnTo>
                  <a:cubicBezTo>
                    <a:pt x="7944" y="921"/>
                    <a:pt x="7570" y="1932"/>
                    <a:pt x="6735" y="2424"/>
                  </a:cubicBezTo>
                  <a:lnTo>
                    <a:pt x="305" y="6210"/>
                  </a:lnTo>
                  <a:cubicBezTo>
                    <a:pt x="210" y="6265"/>
                    <a:pt x="107" y="6306"/>
                    <a:pt x="1" y="6331"/>
                  </a:cubicBezTo>
                  <a:lnTo>
                    <a:pt x="1" y="6580"/>
                  </a:lnTo>
                  <a:cubicBezTo>
                    <a:pt x="1" y="7190"/>
                    <a:pt x="501" y="7623"/>
                    <a:pt x="1046" y="7623"/>
                  </a:cubicBezTo>
                  <a:cubicBezTo>
                    <a:pt x="1222" y="7623"/>
                    <a:pt x="1403" y="7578"/>
                    <a:pt x="1573" y="7479"/>
                  </a:cubicBezTo>
                  <a:lnTo>
                    <a:pt x="8003" y="3692"/>
                  </a:lnTo>
                  <a:cubicBezTo>
                    <a:pt x="8688" y="3289"/>
                    <a:pt x="9077" y="2519"/>
                    <a:pt x="8996" y="1727"/>
                  </a:cubicBezTo>
                  <a:cubicBezTo>
                    <a:pt x="8916" y="935"/>
                    <a:pt x="8381" y="261"/>
                    <a:pt x="7629" y="1"/>
                  </a:cubicBezTo>
                  <a:close/>
                </a:path>
              </a:pathLst>
            </a:custGeom>
            <a:solidFill>
              <a:srgbClr val="FC4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5995075" y="3385825"/>
              <a:ext cx="72775" cy="215650"/>
            </a:xfrm>
            <a:custGeom>
              <a:rect b="b" l="l" r="r" t="t"/>
              <a:pathLst>
                <a:path extrusionOk="0" h="8626" w="2911">
                  <a:moveTo>
                    <a:pt x="0" y="1"/>
                  </a:moveTo>
                  <a:cubicBezTo>
                    <a:pt x="268" y="217"/>
                    <a:pt x="422" y="543"/>
                    <a:pt x="422" y="884"/>
                  </a:cubicBezTo>
                  <a:lnTo>
                    <a:pt x="422" y="7959"/>
                  </a:lnTo>
                  <a:cubicBezTo>
                    <a:pt x="422" y="8190"/>
                    <a:pt x="363" y="8421"/>
                    <a:pt x="249" y="8626"/>
                  </a:cubicBezTo>
                  <a:cubicBezTo>
                    <a:pt x="865" y="8021"/>
                    <a:pt x="1576" y="7438"/>
                    <a:pt x="2584" y="7438"/>
                  </a:cubicBezTo>
                  <a:cubicBezTo>
                    <a:pt x="2137" y="7310"/>
                    <a:pt x="1829" y="6899"/>
                    <a:pt x="1833" y="6437"/>
                  </a:cubicBezTo>
                  <a:lnTo>
                    <a:pt x="1833" y="1822"/>
                  </a:lnTo>
                  <a:cubicBezTo>
                    <a:pt x="1833" y="1064"/>
                    <a:pt x="2247" y="367"/>
                    <a:pt x="2911" y="1"/>
                  </a:cubicBezTo>
                  <a:close/>
                </a:path>
              </a:pathLst>
            </a:custGeom>
            <a:solidFill>
              <a:srgbClr val="FF92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1" name="Google Shape;951;p32"/>
          <p:cNvGrpSpPr/>
          <p:nvPr/>
        </p:nvGrpSpPr>
        <p:grpSpPr>
          <a:xfrm>
            <a:off x="3712548" y="1926547"/>
            <a:ext cx="378185" cy="283095"/>
            <a:chOff x="5235550" y="1691950"/>
            <a:chExt cx="586425" cy="438975"/>
          </a:xfrm>
        </p:grpSpPr>
        <p:sp>
          <p:nvSpPr>
            <p:cNvPr id="952" name="Google Shape;952;p32"/>
            <p:cNvSpPr/>
            <p:nvPr/>
          </p:nvSpPr>
          <p:spPr>
            <a:xfrm>
              <a:off x="5269275" y="1691950"/>
              <a:ext cx="518975" cy="438975"/>
            </a:xfrm>
            <a:custGeom>
              <a:rect b="b" l="l" r="r" t="t"/>
              <a:pathLst>
                <a:path extrusionOk="0" h="17559" w="20759">
                  <a:moveTo>
                    <a:pt x="14733" y="0"/>
                  </a:moveTo>
                  <a:cubicBezTo>
                    <a:pt x="13087" y="0"/>
                    <a:pt x="11514" y="671"/>
                    <a:pt x="10378" y="1862"/>
                  </a:cubicBezTo>
                  <a:cubicBezTo>
                    <a:pt x="9219" y="651"/>
                    <a:pt x="7638" y="1"/>
                    <a:pt x="6024" y="1"/>
                  </a:cubicBezTo>
                  <a:cubicBezTo>
                    <a:pt x="5270" y="1"/>
                    <a:pt x="4508" y="143"/>
                    <a:pt x="3780" y="437"/>
                  </a:cubicBezTo>
                  <a:cubicBezTo>
                    <a:pt x="1496" y="1353"/>
                    <a:pt x="0" y="3567"/>
                    <a:pt x="0" y="6027"/>
                  </a:cubicBezTo>
                  <a:cubicBezTo>
                    <a:pt x="0" y="9403"/>
                    <a:pt x="2335" y="11760"/>
                    <a:pt x="4373" y="13435"/>
                  </a:cubicBezTo>
                  <a:cubicBezTo>
                    <a:pt x="5250" y="14150"/>
                    <a:pt x="6162" y="14820"/>
                    <a:pt x="7108" y="15444"/>
                  </a:cubicBezTo>
                  <a:lnTo>
                    <a:pt x="10378" y="17559"/>
                  </a:lnTo>
                  <a:lnTo>
                    <a:pt x="13651" y="15444"/>
                  </a:lnTo>
                  <a:cubicBezTo>
                    <a:pt x="14597" y="14820"/>
                    <a:pt x="15510" y="14150"/>
                    <a:pt x="16386" y="13435"/>
                  </a:cubicBezTo>
                  <a:cubicBezTo>
                    <a:pt x="18424" y="11760"/>
                    <a:pt x="20759" y="9403"/>
                    <a:pt x="20759" y="6027"/>
                  </a:cubicBezTo>
                  <a:cubicBezTo>
                    <a:pt x="20759" y="3211"/>
                    <a:pt x="18809" y="770"/>
                    <a:pt x="16059" y="151"/>
                  </a:cubicBezTo>
                  <a:cubicBezTo>
                    <a:pt x="15517" y="0"/>
                    <a:pt x="14733" y="0"/>
                    <a:pt x="14733" y="0"/>
                  </a:cubicBezTo>
                  <a:close/>
                </a:path>
              </a:pathLst>
            </a:custGeom>
            <a:solidFill>
              <a:srgbClr val="FC61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5442575" y="1698275"/>
              <a:ext cx="345675" cy="432650"/>
            </a:xfrm>
            <a:custGeom>
              <a:rect b="b" l="l" r="r" t="t"/>
              <a:pathLst>
                <a:path extrusionOk="0" h="17306" w="13827">
                  <a:moveTo>
                    <a:pt x="9527" y="0"/>
                  </a:moveTo>
                  <a:lnTo>
                    <a:pt x="9527" y="0"/>
                  </a:lnTo>
                  <a:cubicBezTo>
                    <a:pt x="10216" y="3688"/>
                    <a:pt x="10685" y="12566"/>
                    <a:pt x="0" y="15073"/>
                  </a:cubicBezTo>
                  <a:cubicBezTo>
                    <a:pt x="92" y="15136"/>
                    <a:pt x="150" y="15172"/>
                    <a:pt x="176" y="15191"/>
                  </a:cubicBezTo>
                  <a:lnTo>
                    <a:pt x="3446" y="17306"/>
                  </a:lnTo>
                  <a:lnTo>
                    <a:pt x="6719" y="15191"/>
                  </a:lnTo>
                  <a:cubicBezTo>
                    <a:pt x="7665" y="14567"/>
                    <a:pt x="8578" y="13897"/>
                    <a:pt x="9454" y="13182"/>
                  </a:cubicBezTo>
                  <a:cubicBezTo>
                    <a:pt x="11492" y="11507"/>
                    <a:pt x="13827" y="9150"/>
                    <a:pt x="13827" y="5774"/>
                  </a:cubicBezTo>
                  <a:cubicBezTo>
                    <a:pt x="13827" y="3112"/>
                    <a:pt x="12078" y="763"/>
                    <a:pt x="9527" y="0"/>
                  </a:cubicBezTo>
                  <a:close/>
                </a:path>
              </a:pathLst>
            </a:custGeom>
            <a:solidFill>
              <a:srgbClr val="FC4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5601925" y="1881750"/>
              <a:ext cx="153975" cy="123725"/>
            </a:xfrm>
            <a:custGeom>
              <a:rect b="b" l="l" r="r" t="t"/>
              <a:pathLst>
                <a:path extrusionOk="0" h="4949" w="6159">
                  <a:moveTo>
                    <a:pt x="3489" y="0"/>
                  </a:moveTo>
                  <a:cubicBezTo>
                    <a:pt x="3350" y="0"/>
                    <a:pt x="3211" y="82"/>
                    <a:pt x="3160" y="238"/>
                  </a:cubicBezTo>
                  <a:lnTo>
                    <a:pt x="2064" y="3636"/>
                  </a:lnTo>
                  <a:lnTo>
                    <a:pt x="712" y="557"/>
                  </a:lnTo>
                  <a:cubicBezTo>
                    <a:pt x="657" y="420"/>
                    <a:pt x="528" y="338"/>
                    <a:pt x="391" y="338"/>
                  </a:cubicBezTo>
                  <a:cubicBezTo>
                    <a:pt x="345" y="338"/>
                    <a:pt x="299" y="347"/>
                    <a:pt x="254" y="366"/>
                  </a:cubicBezTo>
                  <a:cubicBezTo>
                    <a:pt x="78" y="447"/>
                    <a:pt x="1" y="656"/>
                    <a:pt x="81" y="832"/>
                  </a:cubicBezTo>
                  <a:lnTo>
                    <a:pt x="1797" y="4743"/>
                  </a:lnTo>
                  <a:cubicBezTo>
                    <a:pt x="1852" y="4868"/>
                    <a:pt x="1976" y="4948"/>
                    <a:pt x="2112" y="4948"/>
                  </a:cubicBezTo>
                  <a:lnTo>
                    <a:pt x="2130" y="4948"/>
                  </a:lnTo>
                  <a:cubicBezTo>
                    <a:pt x="2273" y="4941"/>
                    <a:pt x="2394" y="4849"/>
                    <a:pt x="2438" y="4714"/>
                  </a:cubicBezTo>
                  <a:lnTo>
                    <a:pt x="3556" y="1253"/>
                  </a:lnTo>
                  <a:lnTo>
                    <a:pt x="4462" y="3079"/>
                  </a:lnTo>
                  <a:cubicBezTo>
                    <a:pt x="4520" y="3193"/>
                    <a:pt x="4641" y="3270"/>
                    <a:pt x="4770" y="3270"/>
                  </a:cubicBezTo>
                  <a:lnTo>
                    <a:pt x="5668" y="3270"/>
                  </a:lnTo>
                  <a:cubicBezTo>
                    <a:pt x="5840" y="3046"/>
                    <a:pt x="6005" y="2819"/>
                    <a:pt x="6159" y="2580"/>
                  </a:cubicBezTo>
                  <a:lnTo>
                    <a:pt x="4982" y="2580"/>
                  </a:lnTo>
                  <a:lnTo>
                    <a:pt x="3795" y="190"/>
                  </a:lnTo>
                  <a:cubicBezTo>
                    <a:pt x="3731" y="62"/>
                    <a:pt x="3610" y="0"/>
                    <a:pt x="3489" y="0"/>
                  </a:cubicBezTo>
                  <a:close/>
                </a:path>
              </a:pathLst>
            </a:custGeom>
            <a:solidFill>
              <a:srgbClr val="FC4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5301525" y="1821075"/>
              <a:ext cx="309775" cy="202725"/>
            </a:xfrm>
            <a:custGeom>
              <a:rect b="b" l="l" r="r" t="t"/>
              <a:pathLst>
                <a:path extrusionOk="0" h="8109" w="12391">
                  <a:moveTo>
                    <a:pt x="11198" y="0"/>
                  </a:moveTo>
                  <a:cubicBezTo>
                    <a:pt x="11068" y="0"/>
                    <a:pt x="10938" y="72"/>
                    <a:pt x="10880" y="213"/>
                  </a:cubicBezTo>
                  <a:lnTo>
                    <a:pt x="9260" y="4205"/>
                  </a:lnTo>
                  <a:lnTo>
                    <a:pt x="7900" y="1917"/>
                  </a:lnTo>
                  <a:cubicBezTo>
                    <a:pt x="7832" y="1804"/>
                    <a:pt x="7718" y="1750"/>
                    <a:pt x="7606" y="1750"/>
                  </a:cubicBezTo>
                  <a:cubicBezTo>
                    <a:pt x="7464" y="1750"/>
                    <a:pt x="7324" y="1835"/>
                    <a:pt x="7277" y="1994"/>
                  </a:cubicBezTo>
                  <a:lnTo>
                    <a:pt x="5906" y="6631"/>
                  </a:lnTo>
                  <a:lnTo>
                    <a:pt x="4147" y="1470"/>
                  </a:lnTo>
                  <a:cubicBezTo>
                    <a:pt x="4094" y="1317"/>
                    <a:pt x="3957" y="1238"/>
                    <a:pt x="3819" y="1238"/>
                  </a:cubicBezTo>
                  <a:cubicBezTo>
                    <a:pt x="3696" y="1238"/>
                    <a:pt x="3573" y="1300"/>
                    <a:pt x="3509" y="1430"/>
                  </a:cubicBezTo>
                  <a:lnTo>
                    <a:pt x="1771" y="5007"/>
                  </a:lnTo>
                  <a:lnTo>
                    <a:pt x="1" y="5007"/>
                  </a:lnTo>
                  <a:cubicBezTo>
                    <a:pt x="155" y="5246"/>
                    <a:pt x="323" y="5473"/>
                    <a:pt x="492" y="5697"/>
                  </a:cubicBezTo>
                  <a:lnTo>
                    <a:pt x="1987" y="5697"/>
                  </a:lnTo>
                  <a:cubicBezTo>
                    <a:pt x="2119" y="5693"/>
                    <a:pt x="2240" y="5620"/>
                    <a:pt x="2295" y="5502"/>
                  </a:cubicBezTo>
                  <a:lnTo>
                    <a:pt x="3762" y="2482"/>
                  </a:lnTo>
                  <a:lnTo>
                    <a:pt x="5602" y="7878"/>
                  </a:lnTo>
                  <a:cubicBezTo>
                    <a:pt x="5649" y="8017"/>
                    <a:pt x="5778" y="8109"/>
                    <a:pt x="5924" y="8109"/>
                  </a:cubicBezTo>
                  <a:lnTo>
                    <a:pt x="5932" y="8109"/>
                  </a:lnTo>
                  <a:cubicBezTo>
                    <a:pt x="6082" y="8105"/>
                    <a:pt x="6210" y="8006"/>
                    <a:pt x="6254" y="7863"/>
                  </a:cubicBezTo>
                  <a:lnTo>
                    <a:pt x="7709" y="2944"/>
                  </a:lnTo>
                  <a:lnTo>
                    <a:pt x="9018" y="5147"/>
                  </a:lnTo>
                  <a:cubicBezTo>
                    <a:pt x="9086" y="5261"/>
                    <a:pt x="9202" y="5317"/>
                    <a:pt x="9316" y="5317"/>
                  </a:cubicBezTo>
                  <a:cubicBezTo>
                    <a:pt x="9447" y="5317"/>
                    <a:pt x="9577" y="5244"/>
                    <a:pt x="9634" y="5103"/>
                  </a:cubicBezTo>
                  <a:lnTo>
                    <a:pt x="11207" y="1228"/>
                  </a:lnTo>
                  <a:lnTo>
                    <a:pt x="11676" y="2299"/>
                  </a:lnTo>
                  <a:cubicBezTo>
                    <a:pt x="11728" y="2437"/>
                    <a:pt x="11860" y="2521"/>
                    <a:pt x="11998" y="2521"/>
                  </a:cubicBezTo>
                  <a:cubicBezTo>
                    <a:pt x="12044" y="2521"/>
                    <a:pt x="12090" y="2512"/>
                    <a:pt x="12134" y="2493"/>
                  </a:cubicBezTo>
                  <a:cubicBezTo>
                    <a:pt x="12314" y="2412"/>
                    <a:pt x="12390" y="2200"/>
                    <a:pt x="12306" y="2024"/>
                  </a:cubicBezTo>
                  <a:lnTo>
                    <a:pt x="11511" y="205"/>
                  </a:lnTo>
                  <a:cubicBezTo>
                    <a:pt x="11451" y="68"/>
                    <a:pt x="11324" y="0"/>
                    <a:pt x="11198" y="0"/>
                  </a:cubicBezTo>
                  <a:close/>
                </a:path>
              </a:pathLst>
            </a:custGeom>
            <a:solidFill>
              <a:srgbClr val="FC4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5602300" y="1860050"/>
              <a:ext cx="219675" cy="123700"/>
            </a:xfrm>
            <a:custGeom>
              <a:rect b="b" l="l" r="r" t="t"/>
              <a:pathLst>
                <a:path extrusionOk="0" h="4948" w="8787">
                  <a:moveTo>
                    <a:pt x="3472" y="0"/>
                  </a:moveTo>
                  <a:cubicBezTo>
                    <a:pt x="3334" y="0"/>
                    <a:pt x="3196" y="81"/>
                    <a:pt x="3145" y="237"/>
                  </a:cubicBezTo>
                  <a:lnTo>
                    <a:pt x="2049" y="3639"/>
                  </a:lnTo>
                  <a:lnTo>
                    <a:pt x="697" y="553"/>
                  </a:lnTo>
                  <a:cubicBezTo>
                    <a:pt x="640" y="428"/>
                    <a:pt x="515" y="356"/>
                    <a:pt x="386" y="356"/>
                  </a:cubicBezTo>
                  <a:cubicBezTo>
                    <a:pt x="340" y="356"/>
                    <a:pt x="294" y="365"/>
                    <a:pt x="250" y="384"/>
                  </a:cubicBezTo>
                  <a:cubicBezTo>
                    <a:pt x="81" y="457"/>
                    <a:pt x="0" y="655"/>
                    <a:pt x="70" y="828"/>
                  </a:cubicBezTo>
                  <a:lnTo>
                    <a:pt x="1785" y="4742"/>
                  </a:lnTo>
                  <a:cubicBezTo>
                    <a:pt x="1837" y="4867"/>
                    <a:pt x="1961" y="4948"/>
                    <a:pt x="2097" y="4948"/>
                  </a:cubicBezTo>
                  <a:lnTo>
                    <a:pt x="2115" y="4948"/>
                  </a:lnTo>
                  <a:cubicBezTo>
                    <a:pt x="2258" y="4940"/>
                    <a:pt x="2383" y="4849"/>
                    <a:pt x="2427" y="4713"/>
                  </a:cubicBezTo>
                  <a:lnTo>
                    <a:pt x="3541" y="1253"/>
                  </a:lnTo>
                  <a:lnTo>
                    <a:pt x="4447" y="3078"/>
                  </a:lnTo>
                  <a:cubicBezTo>
                    <a:pt x="4505" y="3196"/>
                    <a:pt x="4626" y="3269"/>
                    <a:pt x="4755" y="3269"/>
                  </a:cubicBezTo>
                  <a:lnTo>
                    <a:pt x="8446" y="3269"/>
                  </a:lnTo>
                  <a:cubicBezTo>
                    <a:pt x="8633" y="3269"/>
                    <a:pt x="8787" y="3115"/>
                    <a:pt x="8787" y="2924"/>
                  </a:cubicBezTo>
                  <a:cubicBezTo>
                    <a:pt x="8787" y="2734"/>
                    <a:pt x="8633" y="2580"/>
                    <a:pt x="8446" y="2580"/>
                  </a:cubicBezTo>
                  <a:lnTo>
                    <a:pt x="4967" y="2580"/>
                  </a:lnTo>
                  <a:lnTo>
                    <a:pt x="3780" y="193"/>
                  </a:lnTo>
                  <a:cubicBezTo>
                    <a:pt x="3716" y="63"/>
                    <a:pt x="3594" y="0"/>
                    <a:pt x="3472" y="0"/>
                  </a:cubicBezTo>
                  <a:close/>
                </a:path>
              </a:pathLst>
            </a:custGeom>
            <a:solidFill>
              <a:srgbClr val="F7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5235550" y="1799325"/>
              <a:ext cx="375850" cy="202750"/>
            </a:xfrm>
            <a:custGeom>
              <a:rect b="b" l="l" r="r" t="t"/>
              <a:pathLst>
                <a:path extrusionOk="0" h="8110" w="15034">
                  <a:moveTo>
                    <a:pt x="13836" y="0"/>
                  </a:moveTo>
                  <a:cubicBezTo>
                    <a:pt x="13706" y="0"/>
                    <a:pt x="13577" y="72"/>
                    <a:pt x="13519" y="214"/>
                  </a:cubicBezTo>
                  <a:lnTo>
                    <a:pt x="11899" y="4202"/>
                  </a:lnTo>
                  <a:lnTo>
                    <a:pt x="10539" y="1915"/>
                  </a:lnTo>
                  <a:cubicBezTo>
                    <a:pt x="10471" y="1802"/>
                    <a:pt x="10358" y="1748"/>
                    <a:pt x="10246" y="1748"/>
                  </a:cubicBezTo>
                  <a:cubicBezTo>
                    <a:pt x="10104" y="1748"/>
                    <a:pt x="9963" y="1834"/>
                    <a:pt x="9916" y="1996"/>
                  </a:cubicBezTo>
                  <a:lnTo>
                    <a:pt x="8545" y="6633"/>
                  </a:lnTo>
                  <a:lnTo>
                    <a:pt x="6786" y="1468"/>
                  </a:lnTo>
                  <a:cubicBezTo>
                    <a:pt x="6733" y="1315"/>
                    <a:pt x="6597" y="1236"/>
                    <a:pt x="6459" y="1236"/>
                  </a:cubicBezTo>
                  <a:cubicBezTo>
                    <a:pt x="6337" y="1236"/>
                    <a:pt x="6214" y="1299"/>
                    <a:pt x="6151" y="1431"/>
                  </a:cubicBezTo>
                  <a:lnTo>
                    <a:pt x="4414" y="5005"/>
                  </a:lnTo>
                  <a:lnTo>
                    <a:pt x="345" y="5005"/>
                  </a:lnTo>
                  <a:cubicBezTo>
                    <a:pt x="154" y="5005"/>
                    <a:pt x="0" y="5159"/>
                    <a:pt x="0" y="5350"/>
                  </a:cubicBezTo>
                  <a:cubicBezTo>
                    <a:pt x="0" y="5540"/>
                    <a:pt x="154" y="5694"/>
                    <a:pt x="345" y="5694"/>
                  </a:cubicBezTo>
                  <a:lnTo>
                    <a:pt x="4626" y="5694"/>
                  </a:lnTo>
                  <a:cubicBezTo>
                    <a:pt x="4758" y="5694"/>
                    <a:pt x="4879" y="5617"/>
                    <a:pt x="4938" y="5500"/>
                  </a:cubicBezTo>
                  <a:lnTo>
                    <a:pt x="6404" y="2479"/>
                  </a:lnTo>
                  <a:lnTo>
                    <a:pt x="8241" y="7875"/>
                  </a:lnTo>
                  <a:cubicBezTo>
                    <a:pt x="8288" y="8015"/>
                    <a:pt x="8420" y="8110"/>
                    <a:pt x="8567" y="8110"/>
                  </a:cubicBezTo>
                  <a:lnTo>
                    <a:pt x="8574" y="8110"/>
                  </a:lnTo>
                  <a:cubicBezTo>
                    <a:pt x="8725" y="8106"/>
                    <a:pt x="8853" y="8004"/>
                    <a:pt x="8897" y="7864"/>
                  </a:cubicBezTo>
                  <a:lnTo>
                    <a:pt x="10352" y="2941"/>
                  </a:lnTo>
                  <a:lnTo>
                    <a:pt x="11661" y="5148"/>
                  </a:lnTo>
                  <a:cubicBezTo>
                    <a:pt x="11729" y="5260"/>
                    <a:pt x="11843" y="5315"/>
                    <a:pt x="11957" y="5315"/>
                  </a:cubicBezTo>
                  <a:cubicBezTo>
                    <a:pt x="12089" y="5315"/>
                    <a:pt x="12220" y="5242"/>
                    <a:pt x="12277" y="5100"/>
                  </a:cubicBezTo>
                  <a:lnTo>
                    <a:pt x="13849" y="1226"/>
                  </a:lnTo>
                  <a:lnTo>
                    <a:pt x="14318" y="2300"/>
                  </a:lnTo>
                  <a:cubicBezTo>
                    <a:pt x="14371" y="2435"/>
                    <a:pt x="14502" y="2518"/>
                    <a:pt x="14641" y="2518"/>
                  </a:cubicBezTo>
                  <a:cubicBezTo>
                    <a:pt x="14686" y="2518"/>
                    <a:pt x="14732" y="2509"/>
                    <a:pt x="14777" y="2490"/>
                  </a:cubicBezTo>
                  <a:cubicBezTo>
                    <a:pt x="14956" y="2410"/>
                    <a:pt x="15033" y="2197"/>
                    <a:pt x="14949" y="2025"/>
                  </a:cubicBezTo>
                  <a:lnTo>
                    <a:pt x="14150" y="207"/>
                  </a:lnTo>
                  <a:cubicBezTo>
                    <a:pt x="14090" y="69"/>
                    <a:pt x="13963" y="0"/>
                    <a:pt x="13836" y="0"/>
                  </a:cubicBezTo>
                  <a:close/>
                </a:path>
              </a:pathLst>
            </a:custGeom>
            <a:solidFill>
              <a:srgbClr val="F7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58" name="Google Shape;958;p32"/>
          <p:cNvPicPr preferRelativeResize="0"/>
          <p:nvPr/>
        </p:nvPicPr>
        <p:blipFill rotWithShape="1">
          <a:blip r:embed="rId4">
            <a:alphaModFix/>
          </a:blip>
          <a:srcRect b="738" l="0" r="0" t="748"/>
          <a:stretch/>
        </p:blipFill>
        <p:spPr>
          <a:xfrm flipH="1">
            <a:off x="6909024" y="823362"/>
            <a:ext cx="1516101" cy="3569926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p32"/>
          <p:cNvSpPr/>
          <p:nvPr/>
        </p:nvSpPr>
        <p:spPr>
          <a:xfrm>
            <a:off x="893325" y="1739529"/>
            <a:ext cx="574902" cy="633870"/>
          </a:xfrm>
          <a:custGeom>
            <a:rect b="b" l="l" r="r" t="t"/>
            <a:pathLst>
              <a:path extrusionOk="0" h="97895" w="88788">
                <a:moveTo>
                  <a:pt x="48989" y="1"/>
                </a:moveTo>
                <a:cubicBezTo>
                  <a:pt x="48975" y="1"/>
                  <a:pt x="48961" y="1"/>
                  <a:pt x="48947" y="1"/>
                </a:cubicBezTo>
                <a:cubicBezTo>
                  <a:pt x="35962" y="1"/>
                  <a:pt x="23514" y="5155"/>
                  <a:pt x="14334" y="14335"/>
                </a:cubicBezTo>
                <a:cubicBezTo>
                  <a:pt x="5154" y="23515"/>
                  <a:pt x="0" y="35963"/>
                  <a:pt x="0" y="48948"/>
                </a:cubicBezTo>
                <a:cubicBezTo>
                  <a:pt x="0" y="61926"/>
                  <a:pt x="5154" y="74374"/>
                  <a:pt x="14334" y="83554"/>
                </a:cubicBezTo>
                <a:cubicBezTo>
                  <a:pt x="23514" y="92734"/>
                  <a:pt x="35962" y="97894"/>
                  <a:pt x="48947" y="97894"/>
                </a:cubicBezTo>
                <a:cubicBezTo>
                  <a:pt x="49873" y="97894"/>
                  <a:pt x="50624" y="97143"/>
                  <a:pt x="50624" y="96217"/>
                </a:cubicBezTo>
                <a:cubicBezTo>
                  <a:pt x="50624" y="95284"/>
                  <a:pt x="49873" y="94539"/>
                  <a:pt x="48947" y="94539"/>
                </a:cubicBezTo>
                <a:cubicBezTo>
                  <a:pt x="23809" y="94539"/>
                  <a:pt x="3355" y="74085"/>
                  <a:pt x="3355" y="48948"/>
                </a:cubicBezTo>
                <a:cubicBezTo>
                  <a:pt x="3355" y="23810"/>
                  <a:pt x="23809" y="3356"/>
                  <a:pt x="48947" y="3356"/>
                </a:cubicBezTo>
                <a:cubicBezTo>
                  <a:pt x="63495" y="3356"/>
                  <a:pt x="76829" y="10060"/>
                  <a:pt x="85533" y="21743"/>
                </a:cubicBezTo>
                <a:cubicBezTo>
                  <a:pt x="85862" y="22193"/>
                  <a:pt x="86374" y="22434"/>
                  <a:pt x="86893" y="22434"/>
                </a:cubicBezTo>
                <a:cubicBezTo>
                  <a:pt x="87241" y="22434"/>
                  <a:pt x="87593" y="22325"/>
                  <a:pt x="87895" y="22099"/>
                </a:cubicBezTo>
                <a:cubicBezTo>
                  <a:pt x="88639" y="21542"/>
                  <a:pt x="88787" y="20475"/>
                  <a:pt x="88223" y="19737"/>
                </a:cubicBezTo>
                <a:cubicBezTo>
                  <a:pt x="78998" y="7320"/>
                  <a:pt x="64448" y="1"/>
                  <a:pt x="48989" y="1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32"/>
          <p:cNvSpPr/>
          <p:nvPr/>
        </p:nvSpPr>
        <p:spPr>
          <a:xfrm>
            <a:off x="1759294" y="1739736"/>
            <a:ext cx="688267" cy="633592"/>
          </a:xfrm>
          <a:custGeom>
            <a:rect b="b" l="l" r="r" t="t"/>
            <a:pathLst>
              <a:path extrusionOk="0" h="97852" w="106296">
                <a:moveTo>
                  <a:pt x="52944" y="1"/>
                </a:moveTo>
                <a:cubicBezTo>
                  <a:pt x="44789" y="1"/>
                  <a:pt x="36570" y="2037"/>
                  <a:pt x="29078" y="6226"/>
                </a:cubicBezTo>
                <a:cubicBezTo>
                  <a:pt x="9644" y="17097"/>
                  <a:pt x="1" y="39705"/>
                  <a:pt x="5611" y="61252"/>
                </a:cubicBezTo>
                <a:cubicBezTo>
                  <a:pt x="11221" y="82800"/>
                  <a:pt x="30668" y="97838"/>
                  <a:pt x="52934" y="97851"/>
                </a:cubicBezTo>
                <a:cubicBezTo>
                  <a:pt x="53860" y="97851"/>
                  <a:pt x="54611" y="97100"/>
                  <a:pt x="54611" y="96174"/>
                </a:cubicBezTo>
                <a:cubicBezTo>
                  <a:pt x="54611" y="95241"/>
                  <a:pt x="53860" y="94496"/>
                  <a:pt x="52934" y="94496"/>
                </a:cubicBezTo>
                <a:cubicBezTo>
                  <a:pt x="27796" y="94496"/>
                  <a:pt x="7349" y="74042"/>
                  <a:pt x="7349" y="48905"/>
                </a:cubicBezTo>
                <a:cubicBezTo>
                  <a:pt x="7349" y="23767"/>
                  <a:pt x="27796" y="3313"/>
                  <a:pt x="52934" y="3313"/>
                </a:cubicBezTo>
                <a:cubicBezTo>
                  <a:pt x="78071" y="3313"/>
                  <a:pt x="98525" y="23767"/>
                  <a:pt x="98525" y="48905"/>
                </a:cubicBezTo>
                <a:cubicBezTo>
                  <a:pt x="98532" y="57326"/>
                  <a:pt x="96203" y="65587"/>
                  <a:pt x="91788" y="72761"/>
                </a:cubicBezTo>
                <a:cubicBezTo>
                  <a:pt x="91305" y="73552"/>
                  <a:pt x="91546" y="74586"/>
                  <a:pt x="92338" y="75069"/>
                </a:cubicBezTo>
                <a:cubicBezTo>
                  <a:pt x="92614" y="75240"/>
                  <a:pt x="92919" y="75321"/>
                  <a:pt x="93220" y="75321"/>
                </a:cubicBezTo>
                <a:cubicBezTo>
                  <a:pt x="93783" y="75321"/>
                  <a:pt x="94332" y="75037"/>
                  <a:pt x="94646" y="74526"/>
                </a:cubicBezTo>
                <a:cubicBezTo>
                  <a:pt x="106296" y="55548"/>
                  <a:pt x="103665" y="31102"/>
                  <a:pt x="88251" y="15043"/>
                </a:cubicBezTo>
                <a:cubicBezTo>
                  <a:pt x="78776" y="5172"/>
                  <a:pt x="65941" y="1"/>
                  <a:pt x="52944" y="1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32"/>
          <p:cNvSpPr/>
          <p:nvPr/>
        </p:nvSpPr>
        <p:spPr>
          <a:xfrm>
            <a:off x="3551582" y="1851568"/>
            <a:ext cx="347876" cy="509764"/>
          </a:xfrm>
          <a:custGeom>
            <a:rect b="b" l="l" r="r" t="t"/>
            <a:pathLst>
              <a:path extrusionOk="0" h="78728" w="53726">
                <a:moveTo>
                  <a:pt x="14041" y="1"/>
                </a:moveTo>
                <a:cubicBezTo>
                  <a:pt x="13526" y="1"/>
                  <a:pt x="13017" y="237"/>
                  <a:pt x="12684" y="683"/>
                </a:cubicBezTo>
                <a:cubicBezTo>
                  <a:pt x="1685" y="15534"/>
                  <a:pt x="1" y="35323"/>
                  <a:pt x="8322" y="51825"/>
                </a:cubicBezTo>
                <a:cubicBezTo>
                  <a:pt x="16644" y="68322"/>
                  <a:pt x="33538" y="78727"/>
                  <a:pt x="52012" y="78727"/>
                </a:cubicBezTo>
                <a:cubicBezTo>
                  <a:pt x="52024" y="78727"/>
                  <a:pt x="52036" y="78727"/>
                  <a:pt x="52048" y="78727"/>
                </a:cubicBezTo>
                <a:cubicBezTo>
                  <a:pt x="52974" y="78727"/>
                  <a:pt x="53725" y="77975"/>
                  <a:pt x="53725" y="77049"/>
                </a:cubicBezTo>
                <a:cubicBezTo>
                  <a:pt x="53725" y="76117"/>
                  <a:pt x="52974" y="75372"/>
                  <a:pt x="52048" y="75372"/>
                </a:cubicBezTo>
                <a:cubicBezTo>
                  <a:pt x="26910" y="75372"/>
                  <a:pt x="6456" y="54918"/>
                  <a:pt x="6456" y="29780"/>
                </a:cubicBezTo>
                <a:cubicBezTo>
                  <a:pt x="6456" y="19936"/>
                  <a:pt x="9543" y="10561"/>
                  <a:pt x="15381" y="2677"/>
                </a:cubicBezTo>
                <a:cubicBezTo>
                  <a:pt x="15932" y="1932"/>
                  <a:pt x="15777" y="885"/>
                  <a:pt x="15032" y="328"/>
                </a:cubicBezTo>
                <a:cubicBezTo>
                  <a:pt x="14733" y="107"/>
                  <a:pt x="14386" y="1"/>
                  <a:pt x="14041" y="1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32"/>
          <p:cNvSpPr/>
          <p:nvPr/>
        </p:nvSpPr>
        <p:spPr>
          <a:xfrm>
            <a:off x="2687558" y="1738627"/>
            <a:ext cx="327758" cy="633870"/>
          </a:xfrm>
          <a:custGeom>
            <a:rect b="b" l="l" r="r" t="t"/>
            <a:pathLst>
              <a:path extrusionOk="0" h="97895" w="50619">
                <a:moveTo>
                  <a:pt x="48941" y="1"/>
                </a:moveTo>
                <a:cubicBezTo>
                  <a:pt x="35963" y="1"/>
                  <a:pt x="23514" y="5154"/>
                  <a:pt x="14334" y="14334"/>
                </a:cubicBezTo>
                <a:cubicBezTo>
                  <a:pt x="5154" y="23514"/>
                  <a:pt x="1" y="35962"/>
                  <a:pt x="1" y="48947"/>
                </a:cubicBezTo>
                <a:cubicBezTo>
                  <a:pt x="1" y="61926"/>
                  <a:pt x="5154" y="74374"/>
                  <a:pt x="14334" y="83554"/>
                </a:cubicBezTo>
                <a:cubicBezTo>
                  <a:pt x="23514" y="92734"/>
                  <a:pt x="35963" y="97894"/>
                  <a:pt x="48941" y="97894"/>
                </a:cubicBezTo>
                <a:cubicBezTo>
                  <a:pt x="49867" y="97894"/>
                  <a:pt x="50618" y="97142"/>
                  <a:pt x="50618" y="96216"/>
                </a:cubicBezTo>
                <a:cubicBezTo>
                  <a:pt x="50618" y="95284"/>
                  <a:pt x="49867" y="94539"/>
                  <a:pt x="48941" y="94539"/>
                </a:cubicBezTo>
                <a:cubicBezTo>
                  <a:pt x="23803" y="94539"/>
                  <a:pt x="3356" y="74085"/>
                  <a:pt x="3356" y="48947"/>
                </a:cubicBezTo>
                <a:cubicBezTo>
                  <a:pt x="3356" y="23810"/>
                  <a:pt x="23803" y="3356"/>
                  <a:pt x="48941" y="3356"/>
                </a:cubicBezTo>
                <a:cubicBezTo>
                  <a:pt x="49867" y="3356"/>
                  <a:pt x="50618" y="2604"/>
                  <a:pt x="50618" y="1678"/>
                </a:cubicBezTo>
                <a:cubicBezTo>
                  <a:pt x="50618" y="752"/>
                  <a:pt x="49867" y="1"/>
                  <a:pt x="48941" y="1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32"/>
          <p:cNvSpPr txBox="1"/>
          <p:nvPr>
            <p:ph idx="4294967295" type="ctrTitle"/>
          </p:nvPr>
        </p:nvSpPr>
        <p:spPr>
          <a:xfrm>
            <a:off x="809401" y="2396678"/>
            <a:ext cx="7998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80%</a:t>
            </a:r>
            <a:endParaRPr sz="1200"/>
          </a:p>
        </p:txBody>
      </p:sp>
      <p:sp>
        <p:nvSpPr>
          <p:cNvPr id="964" name="Google Shape;964;p32"/>
          <p:cNvSpPr txBox="1"/>
          <p:nvPr>
            <p:ph idx="4294967295" type="ctrTitle"/>
          </p:nvPr>
        </p:nvSpPr>
        <p:spPr>
          <a:xfrm>
            <a:off x="1703426" y="2396678"/>
            <a:ext cx="7998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90%</a:t>
            </a:r>
            <a:endParaRPr sz="1200"/>
          </a:p>
        </p:txBody>
      </p:sp>
      <p:sp>
        <p:nvSpPr>
          <p:cNvPr id="965" name="Google Shape;965;p32"/>
          <p:cNvSpPr txBox="1"/>
          <p:nvPr>
            <p:ph idx="4294967295" type="ctrTitle"/>
          </p:nvPr>
        </p:nvSpPr>
        <p:spPr>
          <a:xfrm>
            <a:off x="2598526" y="2396678"/>
            <a:ext cx="7998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5</a:t>
            </a:r>
            <a:r>
              <a:rPr lang="es" sz="1200"/>
              <a:t>0%</a:t>
            </a:r>
            <a:endParaRPr sz="1200"/>
          </a:p>
        </p:txBody>
      </p:sp>
      <p:sp>
        <p:nvSpPr>
          <p:cNvPr id="966" name="Google Shape;966;p32"/>
          <p:cNvSpPr txBox="1"/>
          <p:nvPr>
            <p:ph idx="4294967295" type="ctrTitle"/>
          </p:nvPr>
        </p:nvSpPr>
        <p:spPr>
          <a:xfrm>
            <a:off x="3493626" y="2396678"/>
            <a:ext cx="7998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45</a:t>
            </a:r>
            <a:r>
              <a:rPr lang="es" sz="1200"/>
              <a:t>%</a:t>
            </a:r>
            <a:endParaRPr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3"/>
          <p:cNvSpPr/>
          <p:nvPr/>
        </p:nvSpPr>
        <p:spPr>
          <a:xfrm>
            <a:off x="1153175" y="4050000"/>
            <a:ext cx="427450" cy="176350"/>
          </a:xfrm>
          <a:custGeom>
            <a:rect b="b" l="l" r="r" t="t"/>
            <a:pathLst>
              <a:path extrusionOk="0" h="7054" w="17098">
                <a:moveTo>
                  <a:pt x="1177" y="1"/>
                </a:moveTo>
                <a:cubicBezTo>
                  <a:pt x="529" y="1"/>
                  <a:pt x="1" y="528"/>
                  <a:pt x="1" y="1177"/>
                </a:cubicBezTo>
                <a:cubicBezTo>
                  <a:pt x="1" y="1826"/>
                  <a:pt x="529" y="2350"/>
                  <a:pt x="1177" y="2354"/>
                </a:cubicBezTo>
                <a:lnTo>
                  <a:pt x="6005" y="2354"/>
                </a:lnTo>
                <a:cubicBezTo>
                  <a:pt x="6014" y="2354"/>
                  <a:pt x="6023" y="2354"/>
                  <a:pt x="6032" y="2354"/>
                </a:cubicBezTo>
                <a:cubicBezTo>
                  <a:pt x="6679" y="2354"/>
                  <a:pt x="7204" y="2880"/>
                  <a:pt x="7204" y="3527"/>
                </a:cubicBezTo>
                <a:cubicBezTo>
                  <a:pt x="7204" y="4180"/>
                  <a:pt x="6676" y="4704"/>
                  <a:pt x="6025" y="4704"/>
                </a:cubicBezTo>
                <a:cubicBezTo>
                  <a:pt x="6019" y="4704"/>
                  <a:pt x="6012" y="4704"/>
                  <a:pt x="6005" y="4704"/>
                </a:cubicBezTo>
                <a:lnTo>
                  <a:pt x="5327" y="4704"/>
                </a:lnTo>
                <a:cubicBezTo>
                  <a:pt x="4678" y="4704"/>
                  <a:pt x="4154" y="5228"/>
                  <a:pt x="4154" y="5880"/>
                </a:cubicBezTo>
                <a:cubicBezTo>
                  <a:pt x="4154" y="6529"/>
                  <a:pt x="4678" y="7053"/>
                  <a:pt x="5327" y="7053"/>
                </a:cubicBezTo>
                <a:lnTo>
                  <a:pt x="15924" y="7053"/>
                </a:lnTo>
                <a:cubicBezTo>
                  <a:pt x="16573" y="7053"/>
                  <a:pt x="17097" y="6529"/>
                  <a:pt x="17097" y="5880"/>
                </a:cubicBezTo>
                <a:cubicBezTo>
                  <a:pt x="17097" y="5228"/>
                  <a:pt x="16573" y="4704"/>
                  <a:pt x="15924" y="4704"/>
                </a:cubicBezTo>
                <a:lnTo>
                  <a:pt x="10554" y="4704"/>
                </a:lnTo>
                <a:cubicBezTo>
                  <a:pt x="9913" y="4689"/>
                  <a:pt x="9399" y="4168"/>
                  <a:pt x="9399" y="3527"/>
                </a:cubicBezTo>
                <a:cubicBezTo>
                  <a:pt x="9399" y="2889"/>
                  <a:pt x="9913" y="2365"/>
                  <a:pt x="10554" y="2354"/>
                </a:cubicBezTo>
                <a:lnTo>
                  <a:pt x="11067" y="2354"/>
                </a:lnTo>
                <a:cubicBezTo>
                  <a:pt x="11716" y="2354"/>
                  <a:pt x="12240" y="1826"/>
                  <a:pt x="12240" y="1177"/>
                </a:cubicBezTo>
                <a:cubicBezTo>
                  <a:pt x="12240" y="528"/>
                  <a:pt x="11716" y="1"/>
                  <a:pt x="11067" y="1"/>
                </a:cubicBezTo>
                <a:close/>
              </a:path>
            </a:pathLst>
          </a:custGeom>
          <a:solidFill>
            <a:srgbClr val="F7CE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33"/>
          <p:cNvSpPr/>
          <p:nvPr/>
        </p:nvSpPr>
        <p:spPr>
          <a:xfrm>
            <a:off x="617375" y="1382650"/>
            <a:ext cx="444750" cy="305825"/>
          </a:xfrm>
          <a:custGeom>
            <a:rect b="b" l="l" r="r" t="t"/>
            <a:pathLst>
              <a:path extrusionOk="0" h="12233" w="17790">
                <a:moveTo>
                  <a:pt x="2694" y="1"/>
                </a:moveTo>
                <a:cubicBezTo>
                  <a:pt x="2020" y="1"/>
                  <a:pt x="1470" y="551"/>
                  <a:pt x="1470" y="1225"/>
                </a:cubicBezTo>
                <a:cubicBezTo>
                  <a:pt x="1470" y="1900"/>
                  <a:pt x="2020" y="2449"/>
                  <a:pt x="2694" y="2449"/>
                </a:cubicBezTo>
                <a:lnTo>
                  <a:pt x="3398" y="2449"/>
                </a:lnTo>
                <a:cubicBezTo>
                  <a:pt x="4065" y="2460"/>
                  <a:pt x="4597" y="3007"/>
                  <a:pt x="4597" y="3670"/>
                </a:cubicBezTo>
                <a:cubicBezTo>
                  <a:pt x="4597" y="4337"/>
                  <a:pt x="4065" y="4880"/>
                  <a:pt x="3398" y="4894"/>
                </a:cubicBezTo>
                <a:lnTo>
                  <a:pt x="1224" y="4894"/>
                </a:lnTo>
                <a:cubicBezTo>
                  <a:pt x="550" y="4894"/>
                  <a:pt x="0" y="5441"/>
                  <a:pt x="0" y="6119"/>
                </a:cubicBezTo>
                <a:cubicBezTo>
                  <a:pt x="0" y="6793"/>
                  <a:pt x="550" y="7339"/>
                  <a:pt x="1224" y="7339"/>
                </a:cubicBezTo>
                <a:lnTo>
                  <a:pt x="6814" y="7339"/>
                </a:lnTo>
                <a:cubicBezTo>
                  <a:pt x="6821" y="7339"/>
                  <a:pt x="6828" y="7339"/>
                  <a:pt x="6835" y="7339"/>
                </a:cubicBezTo>
                <a:cubicBezTo>
                  <a:pt x="7511" y="7339"/>
                  <a:pt x="8061" y="7885"/>
                  <a:pt x="8061" y="8564"/>
                </a:cubicBezTo>
                <a:cubicBezTo>
                  <a:pt x="8061" y="9242"/>
                  <a:pt x="7511" y="9788"/>
                  <a:pt x="6835" y="9788"/>
                </a:cubicBezTo>
                <a:cubicBezTo>
                  <a:pt x="6828" y="9788"/>
                  <a:pt x="6821" y="9788"/>
                  <a:pt x="6814" y="9788"/>
                </a:cubicBezTo>
                <a:lnTo>
                  <a:pt x="6279" y="9788"/>
                </a:lnTo>
                <a:cubicBezTo>
                  <a:pt x="5601" y="9788"/>
                  <a:pt x="5055" y="10334"/>
                  <a:pt x="5055" y="11009"/>
                </a:cubicBezTo>
                <a:cubicBezTo>
                  <a:pt x="5055" y="11687"/>
                  <a:pt x="5601" y="12233"/>
                  <a:pt x="6279" y="12233"/>
                </a:cubicBezTo>
                <a:lnTo>
                  <a:pt x="16569" y="12233"/>
                </a:lnTo>
                <a:cubicBezTo>
                  <a:pt x="17243" y="12233"/>
                  <a:pt x="17789" y="11687"/>
                  <a:pt x="17789" y="11009"/>
                </a:cubicBezTo>
                <a:cubicBezTo>
                  <a:pt x="17789" y="10334"/>
                  <a:pt x="17243" y="9788"/>
                  <a:pt x="16569" y="9788"/>
                </a:cubicBezTo>
                <a:lnTo>
                  <a:pt x="11543" y="9788"/>
                </a:lnTo>
                <a:cubicBezTo>
                  <a:pt x="11536" y="9788"/>
                  <a:pt x="11530" y="9788"/>
                  <a:pt x="11523" y="9788"/>
                </a:cubicBezTo>
                <a:cubicBezTo>
                  <a:pt x="10847" y="9788"/>
                  <a:pt x="10297" y="9242"/>
                  <a:pt x="10297" y="8564"/>
                </a:cubicBezTo>
                <a:cubicBezTo>
                  <a:pt x="10297" y="7885"/>
                  <a:pt x="10847" y="7339"/>
                  <a:pt x="11523" y="7339"/>
                </a:cubicBezTo>
                <a:cubicBezTo>
                  <a:pt x="11530" y="7339"/>
                  <a:pt x="11536" y="7339"/>
                  <a:pt x="11543" y="7339"/>
                </a:cubicBezTo>
                <a:lnTo>
                  <a:pt x="12247" y="7339"/>
                </a:lnTo>
                <a:cubicBezTo>
                  <a:pt x="12925" y="7339"/>
                  <a:pt x="13471" y="6793"/>
                  <a:pt x="13471" y="6119"/>
                </a:cubicBezTo>
                <a:cubicBezTo>
                  <a:pt x="13471" y="5441"/>
                  <a:pt x="12925" y="4894"/>
                  <a:pt x="12247" y="4894"/>
                </a:cubicBezTo>
                <a:lnTo>
                  <a:pt x="7258" y="4894"/>
                </a:lnTo>
                <a:cubicBezTo>
                  <a:pt x="6591" y="4880"/>
                  <a:pt x="6059" y="4337"/>
                  <a:pt x="6059" y="3670"/>
                </a:cubicBezTo>
                <a:cubicBezTo>
                  <a:pt x="6059" y="3007"/>
                  <a:pt x="6591" y="2460"/>
                  <a:pt x="7258" y="2449"/>
                </a:cubicBezTo>
                <a:lnTo>
                  <a:pt x="7734" y="2449"/>
                </a:lnTo>
                <a:cubicBezTo>
                  <a:pt x="8409" y="2449"/>
                  <a:pt x="8959" y="1900"/>
                  <a:pt x="8959" y="1225"/>
                </a:cubicBezTo>
                <a:cubicBezTo>
                  <a:pt x="8959" y="551"/>
                  <a:pt x="8409" y="1"/>
                  <a:pt x="7734" y="1"/>
                </a:cubicBezTo>
                <a:close/>
              </a:path>
            </a:pathLst>
          </a:custGeom>
          <a:solidFill>
            <a:srgbClr val="F7CE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33"/>
          <p:cNvSpPr txBox="1"/>
          <p:nvPr/>
        </p:nvSpPr>
        <p:spPr>
          <a:xfrm>
            <a:off x="4333369" y="702089"/>
            <a:ext cx="23412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>
                <a:solidFill>
                  <a:srgbClr val="FFFFFF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rPr>
              <a:t>75%</a:t>
            </a:r>
            <a:endParaRPr sz="7200">
              <a:solidFill>
                <a:srgbClr val="FFFFFF"/>
              </a:solidFill>
              <a:latin typeface="Saira Condensed ExtraBold"/>
              <a:ea typeface="Saira Condensed ExtraBold"/>
              <a:cs typeface="Saira Condensed ExtraBold"/>
              <a:sym typeface="Saira Condensed ExtraBold"/>
            </a:endParaRPr>
          </a:p>
        </p:txBody>
      </p:sp>
      <p:sp>
        <p:nvSpPr>
          <p:cNvPr id="974" name="Google Shape;974;p33"/>
          <p:cNvSpPr txBox="1"/>
          <p:nvPr/>
        </p:nvSpPr>
        <p:spPr>
          <a:xfrm>
            <a:off x="4468819" y="1588221"/>
            <a:ext cx="20703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Patients cured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75" name="Google Shape;975;p33"/>
          <p:cNvSpPr txBox="1"/>
          <p:nvPr>
            <p:ph type="ctrTitle"/>
          </p:nvPr>
        </p:nvSpPr>
        <p:spPr>
          <a:xfrm>
            <a:off x="6399975" y="2098650"/>
            <a:ext cx="19398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SUCCESS RATE</a:t>
            </a:r>
            <a:endParaRPr/>
          </a:p>
        </p:txBody>
      </p:sp>
      <p:cxnSp>
        <p:nvCxnSpPr>
          <p:cNvPr id="976" name="Google Shape;976;p33"/>
          <p:cNvCxnSpPr/>
          <p:nvPr/>
        </p:nvCxnSpPr>
        <p:spPr>
          <a:xfrm>
            <a:off x="2810223" y="2688325"/>
            <a:ext cx="15387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diamond"/>
          </a:ln>
        </p:spPr>
      </p:cxnSp>
      <p:pic>
        <p:nvPicPr>
          <p:cNvPr id="977" name="Google Shape;9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500" y="2286290"/>
            <a:ext cx="1366938" cy="946203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33"/>
          <p:cNvSpPr txBox="1"/>
          <p:nvPr/>
        </p:nvSpPr>
        <p:spPr>
          <a:xfrm>
            <a:off x="4333369" y="3466224"/>
            <a:ext cx="23412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FFFFFF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rPr>
              <a:t>90</a:t>
            </a:r>
            <a:r>
              <a:rPr lang="es" sz="4800">
                <a:solidFill>
                  <a:srgbClr val="FFFFFF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rPr>
              <a:t>%</a:t>
            </a:r>
            <a:endParaRPr sz="4800">
              <a:solidFill>
                <a:srgbClr val="FFFFFF"/>
              </a:solidFill>
              <a:latin typeface="Saira Condensed ExtraBold"/>
              <a:ea typeface="Saira Condensed ExtraBold"/>
              <a:cs typeface="Saira Condensed ExtraBold"/>
              <a:sym typeface="Saira Condensed ExtraBold"/>
            </a:endParaRPr>
          </a:p>
        </p:txBody>
      </p:sp>
      <p:sp>
        <p:nvSpPr>
          <p:cNvPr id="979" name="Google Shape;979;p33"/>
          <p:cNvSpPr txBox="1"/>
          <p:nvPr/>
        </p:nvSpPr>
        <p:spPr>
          <a:xfrm>
            <a:off x="4413450" y="4233200"/>
            <a:ext cx="20703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Without secondary effects</a:t>
            </a:r>
            <a:endParaRPr sz="12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980" name="Google Shape;98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502" y="1309203"/>
            <a:ext cx="2505103" cy="3862473"/>
          </a:xfrm>
          <a:prstGeom prst="rect">
            <a:avLst/>
          </a:prstGeom>
          <a:noFill/>
          <a:ln>
            <a:noFill/>
          </a:ln>
        </p:spPr>
      </p:pic>
      <p:sp>
        <p:nvSpPr>
          <p:cNvPr id="981" name="Google Shape;981;p33"/>
          <p:cNvSpPr/>
          <p:nvPr/>
        </p:nvSpPr>
        <p:spPr>
          <a:xfrm>
            <a:off x="1653625" y="1206100"/>
            <a:ext cx="261475" cy="70225"/>
          </a:xfrm>
          <a:custGeom>
            <a:rect b="b" l="l" r="r" t="t"/>
            <a:pathLst>
              <a:path extrusionOk="0" h="2809" w="10459">
                <a:moveTo>
                  <a:pt x="1063" y="1"/>
                </a:moveTo>
                <a:cubicBezTo>
                  <a:pt x="477" y="1"/>
                  <a:pt x="0" y="627"/>
                  <a:pt x="0" y="1404"/>
                </a:cubicBezTo>
                <a:cubicBezTo>
                  <a:pt x="0" y="2182"/>
                  <a:pt x="477" y="2808"/>
                  <a:pt x="1063" y="2808"/>
                </a:cubicBezTo>
                <a:lnTo>
                  <a:pt x="9399" y="2808"/>
                </a:lnTo>
                <a:cubicBezTo>
                  <a:pt x="9986" y="2808"/>
                  <a:pt x="10458" y="2178"/>
                  <a:pt x="10458" y="1404"/>
                </a:cubicBezTo>
                <a:cubicBezTo>
                  <a:pt x="10458" y="627"/>
                  <a:pt x="9986" y="1"/>
                  <a:pt x="9399" y="1"/>
                </a:cubicBezTo>
                <a:close/>
              </a:path>
            </a:pathLst>
          </a:custGeom>
          <a:solidFill>
            <a:srgbClr val="F7CE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6" name="Google Shape;98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388" y="1590927"/>
            <a:ext cx="7113721" cy="2591451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34"/>
          <p:cNvSpPr txBox="1"/>
          <p:nvPr>
            <p:ph idx="4294967295" type="subTitle"/>
          </p:nvPr>
        </p:nvSpPr>
        <p:spPr>
          <a:xfrm>
            <a:off x="3620495" y="2312912"/>
            <a:ext cx="3437700" cy="14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Mercury is the closest planet to the Sun and the smallest one in the Solar System—it’s only a bit larger than our Moon. The planet’s name has nothing to do with the liquid metal since it was named after the Roman messenger god, Mercury</a:t>
            </a:r>
            <a:endParaRPr sz="11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34"/>
          <p:cNvSpPr txBox="1"/>
          <p:nvPr>
            <p:ph type="ctrTitle"/>
          </p:nvPr>
        </p:nvSpPr>
        <p:spPr>
          <a:xfrm>
            <a:off x="3063000" y="-424250"/>
            <a:ext cx="30180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CONCLUSIONS</a:t>
            </a:r>
            <a:endParaRPr/>
          </a:p>
        </p:txBody>
      </p:sp>
      <p:grpSp>
        <p:nvGrpSpPr>
          <p:cNvPr id="989" name="Google Shape;989;p34"/>
          <p:cNvGrpSpPr/>
          <p:nvPr/>
        </p:nvGrpSpPr>
        <p:grpSpPr>
          <a:xfrm>
            <a:off x="2642160" y="2545626"/>
            <a:ext cx="525389" cy="668990"/>
            <a:chOff x="6435850" y="2510475"/>
            <a:chExt cx="460625" cy="586525"/>
          </a:xfrm>
        </p:grpSpPr>
        <p:sp>
          <p:nvSpPr>
            <p:cNvPr id="990" name="Google Shape;990;p34"/>
            <p:cNvSpPr/>
            <p:nvPr/>
          </p:nvSpPr>
          <p:spPr>
            <a:xfrm>
              <a:off x="6435850" y="2538800"/>
              <a:ext cx="460625" cy="558200"/>
            </a:xfrm>
            <a:custGeom>
              <a:rect b="b" l="l" r="r" t="t"/>
              <a:pathLst>
                <a:path extrusionOk="0" h="22328" w="18425">
                  <a:moveTo>
                    <a:pt x="1060" y="0"/>
                  </a:moveTo>
                  <a:cubicBezTo>
                    <a:pt x="474" y="0"/>
                    <a:pt x="1" y="473"/>
                    <a:pt x="1" y="1060"/>
                  </a:cubicBezTo>
                  <a:lnTo>
                    <a:pt x="1" y="21268"/>
                  </a:lnTo>
                  <a:cubicBezTo>
                    <a:pt x="1" y="21855"/>
                    <a:pt x="474" y="22328"/>
                    <a:pt x="1060" y="22328"/>
                  </a:cubicBezTo>
                  <a:lnTo>
                    <a:pt x="17365" y="22328"/>
                  </a:lnTo>
                  <a:cubicBezTo>
                    <a:pt x="17951" y="22328"/>
                    <a:pt x="18424" y="21855"/>
                    <a:pt x="18424" y="21268"/>
                  </a:cubicBezTo>
                  <a:lnTo>
                    <a:pt x="18424" y="1060"/>
                  </a:lnTo>
                  <a:cubicBezTo>
                    <a:pt x="18424" y="473"/>
                    <a:pt x="17951" y="0"/>
                    <a:pt x="17365" y="0"/>
                  </a:cubicBez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6790150" y="2538800"/>
              <a:ext cx="106325" cy="558200"/>
            </a:xfrm>
            <a:custGeom>
              <a:rect b="b" l="l" r="r" t="t"/>
              <a:pathLst>
                <a:path extrusionOk="0" h="22328" w="4253">
                  <a:moveTo>
                    <a:pt x="0" y="0"/>
                  </a:moveTo>
                  <a:cubicBezTo>
                    <a:pt x="583" y="0"/>
                    <a:pt x="1056" y="473"/>
                    <a:pt x="1056" y="1060"/>
                  </a:cubicBezTo>
                  <a:lnTo>
                    <a:pt x="1056" y="21268"/>
                  </a:lnTo>
                  <a:cubicBezTo>
                    <a:pt x="1056" y="21855"/>
                    <a:pt x="583" y="22328"/>
                    <a:pt x="0" y="22328"/>
                  </a:cubicBezTo>
                  <a:lnTo>
                    <a:pt x="3193" y="22328"/>
                  </a:lnTo>
                  <a:cubicBezTo>
                    <a:pt x="3779" y="22328"/>
                    <a:pt x="4252" y="21855"/>
                    <a:pt x="4252" y="21268"/>
                  </a:cubicBezTo>
                  <a:lnTo>
                    <a:pt x="4252" y="1060"/>
                  </a:lnTo>
                  <a:cubicBezTo>
                    <a:pt x="4252" y="473"/>
                    <a:pt x="3779" y="0"/>
                    <a:pt x="3193" y="0"/>
                  </a:cubicBezTo>
                  <a:close/>
                </a:path>
              </a:pathLst>
            </a:custGeom>
            <a:solidFill>
              <a:srgbClr val="3890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6492125" y="2538800"/>
              <a:ext cx="348075" cy="506425"/>
            </a:xfrm>
            <a:custGeom>
              <a:rect b="b" l="l" r="r" t="t"/>
              <a:pathLst>
                <a:path extrusionOk="0" h="20257" w="13923">
                  <a:moveTo>
                    <a:pt x="0" y="0"/>
                  </a:moveTo>
                  <a:lnTo>
                    <a:pt x="0" y="20257"/>
                  </a:lnTo>
                  <a:lnTo>
                    <a:pt x="13923" y="20257"/>
                  </a:lnTo>
                  <a:lnTo>
                    <a:pt x="1392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6492125" y="2538800"/>
              <a:ext cx="348075" cy="506425"/>
            </a:xfrm>
            <a:custGeom>
              <a:rect b="b" l="l" r="r" t="t"/>
              <a:pathLst>
                <a:path extrusionOk="0" h="20257" w="13923">
                  <a:moveTo>
                    <a:pt x="11936" y="0"/>
                  </a:moveTo>
                  <a:lnTo>
                    <a:pt x="11936" y="12735"/>
                  </a:lnTo>
                  <a:cubicBezTo>
                    <a:pt x="11936" y="15792"/>
                    <a:pt x="9458" y="18270"/>
                    <a:pt x="6401" y="18270"/>
                  </a:cubicBezTo>
                  <a:lnTo>
                    <a:pt x="0" y="18270"/>
                  </a:lnTo>
                  <a:lnTo>
                    <a:pt x="0" y="20257"/>
                  </a:lnTo>
                  <a:lnTo>
                    <a:pt x="13923" y="20257"/>
                  </a:lnTo>
                  <a:lnTo>
                    <a:pt x="13923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6546650" y="2510475"/>
              <a:ext cx="239025" cy="117050"/>
            </a:xfrm>
            <a:custGeom>
              <a:rect b="b" l="l" r="r" t="t"/>
              <a:pathLst>
                <a:path extrusionOk="0" h="4682" w="9561">
                  <a:moveTo>
                    <a:pt x="763" y="1"/>
                  </a:moveTo>
                  <a:cubicBezTo>
                    <a:pt x="341" y="1"/>
                    <a:pt x="1" y="342"/>
                    <a:pt x="1" y="763"/>
                  </a:cubicBezTo>
                  <a:lnTo>
                    <a:pt x="1" y="2292"/>
                  </a:lnTo>
                  <a:cubicBezTo>
                    <a:pt x="1" y="2713"/>
                    <a:pt x="341" y="3054"/>
                    <a:pt x="763" y="3054"/>
                  </a:cubicBezTo>
                  <a:lnTo>
                    <a:pt x="2761" y="3054"/>
                  </a:lnTo>
                  <a:cubicBezTo>
                    <a:pt x="2761" y="3952"/>
                    <a:pt x="3487" y="4682"/>
                    <a:pt x="4385" y="4682"/>
                  </a:cubicBezTo>
                  <a:lnTo>
                    <a:pt x="5176" y="4682"/>
                  </a:lnTo>
                  <a:cubicBezTo>
                    <a:pt x="6074" y="4682"/>
                    <a:pt x="6800" y="3952"/>
                    <a:pt x="6800" y="3054"/>
                  </a:cubicBezTo>
                  <a:lnTo>
                    <a:pt x="8798" y="3054"/>
                  </a:lnTo>
                  <a:cubicBezTo>
                    <a:pt x="9220" y="3054"/>
                    <a:pt x="9560" y="2713"/>
                    <a:pt x="9560" y="2292"/>
                  </a:cubicBezTo>
                  <a:lnTo>
                    <a:pt x="9560" y="763"/>
                  </a:lnTo>
                  <a:cubicBezTo>
                    <a:pt x="9560" y="342"/>
                    <a:pt x="9220" y="1"/>
                    <a:pt x="8798" y="1"/>
                  </a:cubicBezTo>
                  <a:close/>
                </a:path>
              </a:pathLst>
            </a:custGeom>
            <a:solidFill>
              <a:srgbClr val="6F7E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6661300" y="2510475"/>
              <a:ext cx="124375" cy="117050"/>
            </a:xfrm>
            <a:custGeom>
              <a:rect b="b" l="l" r="r" t="t"/>
              <a:pathLst>
                <a:path extrusionOk="0" h="4682" w="4975">
                  <a:moveTo>
                    <a:pt x="1367" y="1"/>
                  </a:moveTo>
                  <a:cubicBezTo>
                    <a:pt x="1914" y="1694"/>
                    <a:pt x="1371" y="3549"/>
                    <a:pt x="0" y="4682"/>
                  </a:cubicBezTo>
                  <a:lnTo>
                    <a:pt x="590" y="4682"/>
                  </a:lnTo>
                  <a:cubicBezTo>
                    <a:pt x="1488" y="4682"/>
                    <a:pt x="2214" y="3952"/>
                    <a:pt x="2214" y="3054"/>
                  </a:cubicBezTo>
                  <a:lnTo>
                    <a:pt x="4212" y="3054"/>
                  </a:lnTo>
                  <a:cubicBezTo>
                    <a:pt x="4634" y="3054"/>
                    <a:pt x="4974" y="2713"/>
                    <a:pt x="4974" y="2292"/>
                  </a:cubicBezTo>
                  <a:lnTo>
                    <a:pt x="4974" y="763"/>
                  </a:lnTo>
                  <a:cubicBezTo>
                    <a:pt x="4974" y="342"/>
                    <a:pt x="4634" y="1"/>
                    <a:pt x="4212" y="1"/>
                  </a:cubicBezTo>
                  <a:close/>
                </a:path>
              </a:pathLst>
            </a:custGeom>
            <a:solidFill>
              <a:srgbClr val="525D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6548125" y="2661125"/>
              <a:ext cx="236075" cy="167925"/>
            </a:xfrm>
            <a:custGeom>
              <a:rect b="b" l="l" r="r" t="t"/>
              <a:pathLst>
                <a:path extrusionOk="0" h="6717" w="9443">
                  <a:moveTo>
                    <a:pt x="5799" y="0"/>
                  </a:moveTo>
                  <a:cubicBezTo>
                    <a:pt x="5653" y="0"/>
                    <a:pt x="5508" y="89"/>
                    <a:pt x="5466" y="261"/>
                  </a:cubicBezTo>
                  <a:lnTo>
                    <a:pt x="4216" y="5169"/>
                  </a:lnTo>
                  <a:lnTo>
                    <a:pt x="3013" y="1669"/>
                  </a:lnTo>
                  <a:cubicBezTo>
                    <a:pt x="2962" y="1516"/>
                    <a:pt x="2825" y="1436"/>
                    <a:pt x="2687" y="1436"/>
                  </a:cubicBezTo>
                  <a:cubicBezTo>
                    <a:pt x="2572" y="1436"/>
                    <a:pt x="2456" y="1493"/>
                    <a:pt x="2390" y="1610"/>
                  </a:cubicBezTo>
                  <a:lnTo>
                    <a:pt x="1386" y="3399"/>
                  </a:lnTo>
                  <a:lnTo>
                    <a:pt x="345" y="3399"/>
                  </a:lnTo>
                  <a:cubicBezTo>
                    <a:pt x="154" y="3399"/>
                    <a:pt x="0" y="3553"/>
                    <a:pt x="0" y="3744"/>
                  </a:cubicBezTo>
                  <a:cubicBezTo>
                    <a:pt x="0" y="3930"/>
                    <a:pt x="154" y="4084"/>
                    <a:pt x="345" y="4084"/>
                  </a:cubicBezTo>
                  <a:lnTo>
                    <a:pt x="1587" y="4084"/>
                  </a:lnTo>
                  <a:cubicBezTo>
                    <a:pt x="1712" y="4084"/>
                    <a:pt x="1826" y="4018"/>
                    <a:pt x="1888" y="3908"/>
                  </a:cubicBezTo>
                  <a:lnTo>
                    <a:pt x="2614" y="2618"/>
                  </a:lnTo>
                  <a:lnTo>
                    <a:pt x="3941" y="6485"/>
                  </a:lnTo>
                  <a:cubicBezTo>
                    <a:pt x="3988" y="6625"/>
                    <a:pt x="4120" y="6716"/>
                    <a:pt x="4267" y="6716"/>
                  </a:cubicBezTo>
                  <a:lnTo>
                    <a:pt x="4282" y="6716"/>
                  </a:lnTo>
                  <a:cubicBezTo>
                    <a:pt x="4432" y="6713"/>
                    <a:pt x="4564" y="6606"/>
                    <a:pt x="4601" y="6456"/>
                  </a:cubicBezTo>
                  <a:lnTo>
                    <a:pt x="5858" y="1507"/>
                  </a:lnTo>
                  <a:lnTo>
                    <a:pt x="6723" y="3861"/>
                  </a:lnTo>
                  <a:cubicBezTo>
                    <a:pt x="6771" y="3996"/>
                    <a:pt x="6899" y="4088"/>
                    <a:pt x="7042" y="4088"/>
                  </a:cubicBezTo>
                  <a:lnTo>
                    <a:pt x="9098" y="4088"/>
                  </a:lnTo>
                  <a:cubicBezTo>
                    <a:pt x="9289" y="4088"/>
                    <a:pt x="9443" y="3934"/>
                    <a:pt x="9443" y="3744"/>
                  </a:cubicBezTo>
                  <a:cubicBezTo>
                    <a:pt x="9443" y="3553"/>
                    <a:pt x="9289" y="3399"/>
                    <a:pt x="9098" y="3399"/>
                  </a:cubicBezTo>
                  <a:lnTo>
                    <a:pt x="7280" y="3399"/>
                  </a:lnTo>
                  <a:lnTo>
                    <a:pt x="6122" y="225"/>
                  </a:lnTo>
                  <a:cubicBezTo>
                    <a:pt x="6066" y="74"/>
                    <a:pt x="5932" y="0"/>
                    <a:pt x="5799" y="0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6548125" y="2887750"/>
              <a:ext cx="236075" cy="17175"/>
            </a:xfrm>
            <a:custGeom>
              <a:rect b="b" l="l" r="r" t="t"/>
              <a:pathLst>
                <a:path extrusionOk="0" h="687" w="9443">
                  <a:moveTo>
                    <a:pt x="345" y="1"/>
                  </a:moveTo>
                  <a:cubicBezTo>
                    <a:pt x="154" y="1"/>
                    <a:pt x="0" y="151"/>
                    <a:pt x="0" y="342"/>
                  </a:cubicBezTo>
                  <a:cubicBezTo>
                    <a:pt x="0" y="533"/>
                    <a:pt x="154" y="686"/>
                    <a:pt x="345" y="686"/>
                  </a:cubicBezTo>
                  <a:lnTo>
                    <a:pt x="9098" y="686"/>
                  </a:lnTo>
                  <a:cubicBezTo>
                    <a:pt x="9289" y="686"/>
                    <a:pt x="9443" y="533"/>
                    <a:pt x="9443" y="342"/>
                  </a:cubicBezTo>
                  <a:cubicBezTo>
                    <a:pt x="9443" y="151"/>
                    <a:pt x="9289" y="1"/>
                    <a:pt x="9098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6548125" y="2963450"/>
              <a:ext cx="236075" cy="17175"/>
            </a:xfrm>
            <a:custGeom>
              <a:rect b="b" l="l" r="r" t="t"/>
              <a:pathLst>
                <a:path extrusionOk="0" h="687" w="9443">
                  <a:moveTo>
                    <a:pt x="345" y="1"/>
                  </a:moveTo>
                  <a:cubicBezTo>
                    <a:pt x="154" y="1"/>
                    <a:pt x="0" y="151"/>
                    <a:pt x="0" y="342"/>
                  </a:cubicBezTo>
                  <a:cubicBezTo>
                    <a:pt x="0" y="532"/>
                    <a:pt x="154" y="686"/>
                    <a:pt x="345" y="686"/>
                  </a:cubicBezTo>
                  <a:lnTo>
                    <a:pt x="9098" y="686"/>
                  </a:lnTo>
                  <a:cubicBezTo>
                    <a:pt x="9289" y="686"/>
                    <a:pt x="9443" y="532"/>
                    <a:pt x="9443" y="342"/>
                  </a:cubicBezTo>
                  <a:cubicBezTo>
                    <a:pt x="9443" y="151"/>
                    <a:pt x="9289" y="1"/>
                    <a:pt x="9098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Google Shape;1003;p35"/>
          <p:cNvGrpSpPr/>
          <p:nvPr/>
        </p:nvGrpSpPr>
        <p:grpSpPr>
          <a:xfrm>
            <a:off x="2438146" y="2276000"/>
            <a:ext cx="5944104" cy="2664648"/>
            <a:chOff x="2067896" y="2431525"/>
            <a:chExt cx="5944104" cy="2664648"/>
          </a:xfrm>
        </p:grpSpPr>
        <p:pic>
          <p:nvPicPr>
            <p:cNvPr id="1004" name="Google Shape;1004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2067896" y="2431525"/>
              <a:ext cx="3409804" cy="2664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5" name="Google Shape;1005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02196" y="2431525"/>
              <a:ext cx="3409804" cy="26646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06" name="Google Shape;1006;p35"/>
          <p:cNvPicPr preferRelativeResize="0"/>
          <p:nvPr/>
        </p:nvPicPr>
        <p:blipFill rotWithShape="1">
          <a:blip r:embed="rId4">
            <a:alphaModFix/>
          </a:blip>
          <a:srcRect b="0" l="0" r="0" t="9"/>
          <a:stretch/>
        </p:blipFill>
        <p:spPr>
          <a:xfrm>
            <a:off x="3083463" y="1228920"/>
            <a:ext cx="4653482" cy="34928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7" name="Google Shape;1007;p35"/>
          <p:cNvSpPr txBox="1"/>
          <p:nvPr>
            <p:ph idx="1" type="subTitle"/>
          </p:nvPr>
        </p:nvSpPr>
        <p:spPr>
          <a:xfrm>
            <a:off x="755000" y="1074733"/>
            <a:ext cx="3073200" cy="15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lt1"/>
                </a:solidFill>
              </a:rPr>
              <a:t>Does anyone have any questions?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08" name="Google Shape;1008;p35"/>
          <p:cNvSpPr txBox="1"/>
          <p:nvPr>
            <p:ph type="ctrTitle"/>
          </p:nvPr>
        </p:nvSpPr>
        <p:spPr>
          <a:xfrm>
            <a:off x="755000" y="-424250"/>
            <a:ext cx="30180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/>
              <a:t>THANKS</a:t>
            </a:r>
            <a:endParaRPr sz="2800"/>
          </a:p>
        </p:txBody>
      </p:sp>
      <p:cxnSp>
        <p:nvCxnSpPr>
          <p:cNvPr id="1009" name="Google Shape;1009;p35"/>
          <p:cNvCxnSpPr/>
          <p:nvPr/>
        </p:nvCxnSpPr>
        <p:spPr>
          <a:xfrm>
            <a:off x="-1000275" y="2393525"/>
            <a:ext cx="2447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diamond"/>
          </a:ln>
        </p:spPr>
      </p:cxnSp>
      <p:grpSp>
        <p:nvGrpSpPr>
          <p:cNvPr id="1010" name="Google Shape;1010;p35"/>
          <p:cNvGrpSpPr/>
          <p:nvPr/>
        </p:nvGrpSpPr>
        <p:grpSpPr>
          <a:xfrm>
            <a:off x="857452" y="3148946"/>
            <a:ext cx="439457" cy="439457"/>
            <a:chOff x="1190625" y="238125"/>
            <a:chExt cx="5219200" cy="5219200"/>
          </a:xfrm>
        </p:grpSpPr>
        <p:sp>
          <p:nvSpPr>
            <p:cNvPr id="1011" name="Google Shape;1011;p35"/>
            <p:cNvSpPr/>
            <p:nvPr/>
          </p:nvSpPr>
          <p:spPr>
            <a:xfrm>
              <a:off x="1190625" y="238125"/>
              <a:ext cx="5219200" cy="5219200"/>
            </a:xfrm>
            <a:custGeom>
              <a:rect b="b" l="l" r="r" t="t"/>
              <a:pathLst>
                <a:path extrusionOk="0" h="208768" w="208768">
                  <a:moveTo>
                    <a:pt x="104384" y="0"/>
                  </a:moveTo>
                  <a:cubicBezTo>
                    <a:pt x="46744" y="0"/>
                    <a:pt x="0" y="46744"/>
                    <a:pt x="0" y="104384"/>
                  </a:cubicBezTo>
                  <a:cubicBezTo>
                    <a:pt x="0" y="162023"/>
                    <a:pt x="46744" y="208767"/>
                    <a:pt x="104384" y="208767"/>
                  </a:cubicBezTo>
                  <a:cubicBezTo>
                    <a:pt x="162023" y="208767"/>
                    <a:pt x="208767" y="162023"/>
                    <a:pt x="208767" y="104384"/>
                  </a:cubicBezTo>
                  <a:cubicBezTo>
                    <a:pt x="208767" y="46744"/>
                    <a:pt x="162023" y="0"/>
                    <a:pt x="1043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5"/>
            <p:cNvSpPr/>
            <p:nvPr/>
          </p:nvSpPr>
          <p:spPr>
            <a:xfrm>
              <a:off x="3460150" y="238125"/>
              <a:ext cx="2949675" cy="5219200"/>
            </a:xfrm>
            <a:custGeom>
              <a:rect b="b" l="l" r="r" t="t"/>
              <a:pathLst>
                <a:path extrusionOk="0" h="208768" w="117987">
                  <a:moveTo>
                    <a:pt x="13603" y="0"/>
                  </a:moveTo>
                  <a:cubicBezTo>
                    <a:pt x="9003" y="0"/>
                    <a:pt x="4436" y="294"/>
                    <a:pt x="0" y="881"/>
                  </a:cubicBezTo>
                  <a:cubicBezTo>
                    <a:pt x="51213" y="7568"/>
                    <a:pt x="90749" y="51344"/>
                    <a:pt x="90749" y="104384"/>
                  </a:cubicBezTo>
                  <a:cubicBezTo>
                    <a:pt x="90749" y="157423"/>
                    <a:pt x="51213" y="201199"/>
                    <a:pt x="0" y="207886"/>
                  </a:cubicBezTo>
                  <a:cubicBezTo>
                    <a:pt x="4436" y="208474"/>
                    <a:pt x="9003" y="208767"/>
                    <a:pt x="13603" y="208767"/>
                  </a:cubicBezTo>
                  <a:cubicBezTo>
                    <a:pt x="71242" y="208767"/>
                    <a:pt x="117986" y="162023"/>
                    <a:pt x="117986" y="104384"/>
                  </a:cubicBezTo>
                  <a:cubicBezTo>
                    <a:pt x="117986" y="46744"/>
                    <a:pt x="71242" y="0"/>
                    <a:pt x="13603" y="0"/>
                  </a:cubicBezTo>
                  <a:close/>
                </a:path>
              </a:pathLst>
            </a:custGeom>
            <a:solidFill>
              <a:srgbClr val="26AB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5"/>
            <p:cNvSpPr/>
            <p:nvPr/>
          </p:nvSpPr>
          <p:spPr>
            <a:xfrm>
              <a:off x="2098250" y="1372475"/>
              <a:ext cx="2836325" cy="4084075"/>
            </a:xfrm>
            <a:custGeom>
              <a:rect b="b" l="l" r="r" t="t"/>
              <a:pathLst>
                <a:path extrusionOk="0" h="163363" w="113453">
                  <a:moveTo>
                    <a:pt x="95316" y="0"/>
                  </a:moveTo>
                  <a:cubicBezTo>
                    <a:pt x="62729" y="0"/>
                    <a:pt x="31773" y="26455"/>
                    <a:pt x="31773" y="59042"/>
                  </a:cubicBezTo>
                  <a:lnTo>
                    <a:pt x="31773" y="62924"/>
                  </a:lnTo>
                  <a:cubicBezTo>
                    <a:pt x="31773" y="63283"/>
                    <a:pt x="31479" y="63576"/>
                    <a:pt x="31120" y="63576"/>
                  </a:cubicBezTo>
                  <a:lnTo>
                    <a:pt x="2708" y="63576"/>
                  </a:lnTo>
                  <a:cubicBezTo>
                    <a:pt x="1208" y="63576"/>
                    <a:pt x="1" y="64816"/>
                    <a:pt x="1" y="66284"/>
                  </a:cubicBezTo>
                  <a:lnTo>
                    <a:pt x="1" y="92673"/>
                  </a:lnTo>
                  <a:cubicBezTo>
                    <a:pt x="1" y="94174"/>
                    <a:pt x="1208" y="95381"/>
                    <a:pt x="2708" y="95381"/>
                  </a:cubicBezTo>
                  <a:lnTo>
                    <a:pt x="31120" y="95381"/>
                  </a:lnTo>
                  <a:cubicBezTo>
                    <a:pt x="31479" y="95381"/>
                    <a:pt x="31773" y="95674"/>
                    <a:pt x="31773" y="96033"/>
                  </a:cubicBezTo>
                  <a:lnTo>
                    <a:pt x="31773" y="156543"/>
                  </a:lnTo>
                  <a:cubicBezTo>
                    <a:pt x="31773" y="156804"/>
                    <a:pt x="31936" y="157065"/>
                    <a:pt x="32197" y="157163"/>
                  </a:cubicBezTo>
                  <a:cubicBezTo>
                    <a:pt x="41820" y="160686"/>
                    <a:pt x="52127" y="162839"/>
                    <a:pt x="62859" y="163361"/>
                  </a:cubicBezTo>
                  <a:cubicBezTo>
                    <a:pt x="62876" y="163362"/>
                    <a:pt x="62893" y="163363"/>
                    <a:pt x="62909" y="163363"/>
                  </a:cubicBezTo>
                  <a:cubicBezTo>
                    <a:pt x="63248" y="163363"/>
                    <a:pt x="63544" y="163050"/>
                    <a:pt x="63544" y="162708"/>
                  </a:cubicBezTo>
                  <a:lnTo>
                    <a:pt x="63544" y="96033"/>
                  </a:lnTo>
                  <a:cubicBezTo>
                    <a:pt x="63544" y="95674"/>
                    <a:pt x="63838" y="95381"/>
                    <a:pt x="64197" y="95381"/>
                  </a:cubicBezTo>
                  <a:lnTo>
                    <a:pt x="110745" y="95381"/>
                  </a:lnTo>
                  <a:cubicBezTo>
                    <a:pt x="112246" y="95381"/>
                    <a:pt x="113453" y="94174"/>
                    <a:pt x="113453" y="92673"/>
                  </a:cubicBezTo>
                  <a:lnTo>
                    <a:pt x="113453" y="66284"/>
                  </a:lnTo>
                  <a:cubicBezTo>
                    <a:pt x="113453" y="64783"/>
                    <a:pt x="112246" y="63576"/>
                    <a:pt x="110745" y="63576"/>
                  </a:cubicBezTo>
                  <a:lnTo>
                    <a:pt x="64197" y="63576"/>
                  </a:lnTo>
                  <a:cubicBezTo>
                    <a:pt x="63838" y="63576"/>
                    <a:pt x="63544" y="63283"/>
                    <a:pt x="63544" y="62924"/>
                  </a:cubicBezTo>
                  <a:lnTo>
                    <a:pt x="63544" y="59042"/>
                  </a:lnTo>
                  <a:cubicBezTo>
                    <a:pt x="63544" y="41493"/>
                    <a:pt x="77767" y="31805"/>
                    <a:pt x="95316" y="31805"/>
                  </a:cubicBezTo>
                  <a:lnTo>
                    <a:pt x="110745" y="31805"/>
                  </a:lnTo>
                  <a:cubicBezTo>
                    <a:pt x="112246" y="31805"/>
                    <a:pt x="113453" y="30598"/>
                    <a:pt x="113453" y="29097"/>
                  </a:cubicBezTo>
                  <a:lnTo>
                    <a:pt x="113453" y="2708"/>
                  </a:lnTo>
                  <a:cubicBezTo>
                    <a:pt x="113453" y="1207"/>
                    <a:pt x="112246" y="0"/>
                    <a:pt x="110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4" name="Google Shape;1014;p35"/>
          <p:cNvGrpSpPr/>
          <p:nvPr/>
        </p:nvGrpSpPr>
        <p:grpSpPr>
          <a:xfrm>
            <a:off x="857452" y="3656498"/>
            <a:ext cx="439457" cy="439457"/>
            <a:chOff x="1190625" y="238125"/>
            <a:chExt cx="5219200" cy="5219200"/>
          </a:xfrm>
        </p:grpSpPr>
        <p:sp>
          <p:nvSpPr>
            <p:cNvPr id="1015" name="Google Shape;1015;p35"/>
            <p:cNvSpPr/>
            <p:nvPr/>
          </p:nvSpPr>
          <p:spPr>
            <a:xfrm>
              <a:off x="1190625" y="238125"/>
              <a:ext cx="5219200" cy="5219200"/>
            </a:xfrm>
            <a:custGeom>
              <a:rect b="b" l="l" r="r" t="t"/>
              <a:pathLst>
                <a:path extrusionOk="0" h="208768" w="208768">
                  <a:moveTo>
                    <a:pt x="104384" y="0"/>
                  </a:moveTo>
                  <a:cubicBezTo>
                    <a:pt x="46744" y="0"/>
                    <a:pt x="0" y="46744"/>
                    <a:pt x="0" y="104384"/>
                  </a:cubicBezTo>
                  <a:cubicBezTo>
                    <a:pt x="0" y="162023"/>
                    <a:pt x="46744" y="208767"/>
                    <a:pt x="104384" y="208767"/>
                  </a:cubicBezTo>
                  <a:cubicBezTo>
                    <a:pt x="162023" y="208767"/>
                    <a:pt x="208767" y="162023"/>
                    <a:pt x="208767" y="104384"/>
                  </a:cubicBezTo>
                  <a:cubicBezTo>
                    <a:pt x="208767" y="46744"/>
                    <a:pt x="162023" y="0"/>
                    <a:pt x="1043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5"/>
            <p:cNvSpPr/>
            <p:nvPr/>
          </p:nvSpPr>
          <p:spPr>
            <a:xfrm>
              <a:off x="3460150" y="238125"/>
              <a:ext cx="2949675" cy="5219200"/>
            </a:xfrm>
            <a:custGeom>
              <a:rect b="b" l="l" r="r" t="t"/>
              <a:pathLst>
                <a:path extrusionOk="0" h="208768" w="117987">
                  <a:moveTo>
                    <a:pt x="13603" y="0"/>
                  </a:moveTo>
                  <a:cubicBezTo>
                    <a:pt x="9003" y="0"/>
                    <a:pt x="4436" y="294"/>
                    <a:pt x="0" y="881"/>
                  </a:cubicBezTo>
                  <a:cubicBezTo>
                    <a:pt x="51213" y="7568"/>
                    <a:pt x="90749" y="51344"/>
                    <a:pt x="90749" y="104384"/>
                  </a:cubicBezTo>
                  <a:cubicBezTo>
                    <a:pt x="90749" y="157423"/>
                    <a:pt x="51213" y="201199"/>
                    <a:pt x="0" y="207886"/>
                  </a:cubicBezTo>
                  <a:cubicBezTo>
                    <a:pt x="4436" y="208474"/>
                    <a:pt x="9003" y="208767"/>
                    <a:pt x="13603" y="208767"/>
                  </a:cubicBezTo>
                  <a:cubicBezTo>
                    <a:pt x="71242" y="208767"/>
                    <a:pt x="117986" y="162023"/>
                    <a:pt x="117986" y="104384"/>
                  </a:cubicBezTo>
                  <a:cubicBezTo>
                    <a:pt x="117986" y="46744"/>
                    <a:pt x="71242" y="0"/>
                    <a:pt x="136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5"/>
            <p:cNvSpPr/>
            <p:nvPr/>
          </p:nvSpPr>
          <p:spPr>
            <a:xfrm>
              <a:off x="2432625" y="2388575"/>
              <a:ext cx="579025" cy="1712575"/>
            </a:xfrm>
            <a:custGeom>
              <a:rect b="b" l="l" r="r" t="t"/>
              <a:pathLst>
                <a:path extrusionOk="0" h="68503" w="23161">
                  <a:moveTo>
                    <a:pt x="913" y="1"/>
                  </a:moveTo>
                  <a:cubicBezTo>
                    <a:pt x="424" y="1"/>
                    <a:pt x="0" y="392"/>
                    <a:pt x="0" y="881"/>
                  </a:cubicBezTo>
                  <a:lnTo>
                    <a:pt x="0" y="67589"/>
                  </a:lnTo>
                  <a:cubicBezTo>
                    <a:pt x="0" y="68111"/>
                    <a:pt x="424" y="68502"/>
                    <a:pt x="913" y="68502"/>
                  </a:cubicBezTo>
                  <a:lnTo>
                    <a:pt x="22247" y="68502"/>
                  </a:lnTo>
                  <a:cubicBezTo>
                    <a:pt x="22769" y="68502"/>
                    <a:pt x="23160" y="68111"/>
                    <a:pt x="23160" y="67589"/>
                  </a:cubicBezTo>
                  <a:lnTo>
                    <a:pt x="23160" y="881"/>
                  </a:lnTo>
                  <a:cubicBezTo>
                    <a:pt x="23160" y="392"/>
                    <a:pt x="22769" y="1"/>
                    <a:pt x="22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5"/>
            <p:cNvSpPr/>
            <p:nvPr/>
          </p:nvSpPr>
          <p:spPr>
            <a:xfrm>
              <a:off x="2319250" y="1366750"/>
              <a:ext cx="692400" cy="692400"/>
            </a:xfrm>
            <a:custGeom>
              <a:rect b="b" l="l" r="r" t="t"/>
              <a:pathLst>
                <a:path extrusionOk="0" h="27696" w="27696">
                  <a:moveTo>
                    <a:pt x="13864" y="1"/>
                  </a:moveTo>
                  <a:cubicBezTo>
                    <a:pt x="6231" y="1"/>
                    <a:pt x="1" y="6231"/>
                    <a:pt x="1" y="13864"/>
                  </a:cubicBezTo>
                  <a:cubicBezTo>
                    <a:pt x="1" y="21497"/>
                    <a:pt x="6231" y="27695"/>
                    <a:pt x="13864" y="27695"/>
                  </a:cubicBezTo>
                  <a:cubicBezTo>
                    <a:pt x="21497" y="27695"/>
                    <a:pt x="27695" y="21497"/>
                    <a:pt x="27695" y="13864"/>
                  </a:cubicBezTo>
                  <a:cubicBezTo>
                    <a:pt x="27695" y="6231"/>
                    <a:pt x="21497" y="1"/>
                    <a:pt x="138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5"/>
            <p:cNvSpPr/>
            <p:nvPr/>
          </p:nvSpPr>
          <p:spPr>
            <a:xfrm>
              <a:off x="3567775" y="2388575"/>
              <a:ext cx="1826750" cy="1712575"/>
            </a:xfrm>
            <a:custGeom>
              <a:rect b="b" l="l" r="r" t="t"/>
              <a:pathLst>
                <a:path extrusionOk="0" h="68503" w="73070">
                  <a:moveTo>
                    <a:pt x="1077" y="1"/>
                  </a:moveTo>
                  <a:cubicBezTo>
                    <a:pt x="490" y="1"/>
                    <a:pt x="1" y="457"/>
                    <a:pt x="1" y="1077"/>
                  </a:cubicBezTo>
                  <a:lnTo>
                    <a:pt x="1" y="67426"/>
                  </a:lnTo>
                  <a:cubicBezTo>
                    <a:pt x="1" y="68046"/>
                    <a:pt x="490" y="68502"/>
                    <a:pt x="1077" y="68502"/>
                  </a:cubicBezTo>
                  <a:lnTo>
                    <a:pt x="22052" y="68502"/>
                  </a:lnTo>
                  <a:cubicBezTo>
                    <a:pt x="22639" y="68502"/>
                    <a:pt x="23128" y="68046"/>
                    <a:pt x="23128" y="67426"/>
                  </a:cubicBezTo>
                  <a:lnTo>
                    <a:pt x="23128" y="43842"/>
                  </a:lnTo>
                  <a:cubicBezTo>
                    <a:pt x="23128" y="36111"/>
                    <a:pt x="24890" y="23128"/>
                    <a:pt x="36535" y="23128"/>
                  </a:cubicBezTo>
                  <a:cubicBezTo>
                    <a:pt x="48180" y="23128"/>
                    <a:pt x="49909" y="36111"/>
                    <a:pt x="49909" y="43842"/>
                  </a:cubicBezTo>
                  <a:lnTo>
                    <a:pt x="49909" y="67426"/>
                  </a:lnTo>
                  <a:cubicBezTo>
                    <a:pt x="49909" y="68046"/>
                    <a:pt x="50399" y="68502"/>
                    <a:pt x="50986" y="68502"/>
                  </a:cubicBezTo>
                  <a:lnTo>
                    <a:pt x="71993" y="68502"/>
                  </a:lnTo>
                  <a:cubicBezTo>
                    <a:pt x="72580" y="68502"/>
                    <a:pt x="73069" y="68046"/>
                    <a:pt x="73069" y="67426"/>
                  </a:cubicBezTo>
                  <a:lnTo>
                    <a:pt x="73069" y="36535"/>
                  </a:lnTo>
                  <a:cubicBezTo>
                    <a:pt x="73069" y="27042"/>
                    <a:pt x="70362" y="18235"/>
                    <a:pt x="65502" y="11744"/>
                  </a:cubicBezTo>
                  <a:cubicBezTo>
                    <a:pt x="59728" y="4045"/>
                    <a:pt x="51279" y="1"/>
                    <a:pt x="41069" y="1"/>
                  </a:cubicBezTo>
                  <a:cubicBezTo>
                    <a:pt x="33534" y="1"/>
                    <a:pt x="26390" y="2219"/>
                    <a:pt x="20290" y="6459"/>
                  </a:cubicBezTo>
                  <a:cubicBezTo>
                    <a:pt x="20093" y="6603"/>
                    <a:pt x="19876" y="6667"/>
                    <a:pt x="19666" y="6667"/>
                  </a:cubicBezTo>
                  <a:cubicBezTo>
                    <a:pt x="19109" y="6667"/>
                    <a:pt x="18594" y="6217"/>
                    <a:pt x="18594" y="5579"/>
                  </a:cubicBezTo>
                  <a:lnTo>
                    <a:pt x="18594" y="1077"/>
                  </a:lnTo>
                  <a:cubicBezTo>
                    <a:pt x="18594" y="457"/>
                    <a:pt x="18105" y="1"/>
                    <a:pt x="17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0" name="Google Shape;1020;p35"/>
          <p:cNvGrpSpPr/>
          <p:nvPr/>
        </p:nvGrpSpPr>
        <p:grpSpPr>
          <a:xfrm>
            <a:off x="857452" y="4164050"/>
            <a:ext cx="439457" cy="439457"/>
            <a:chOff x="1190625" y="238125"/>
            <a:chExt cx="5219200" cy="5219200"/>
          </a:xfrm>
        </p:grpSpPr>
        <p:sp>
          <p:nvSpPr>
            <p:cNvPr id="1021" name="Google Shape;1021;p35"/>
            <p:cNvSpPr/>
            <p:nvPr/>
          </p:nvSpPr>
          <p:spPr>
            <a:xfrm>
              <a:off x="1190625" y="238125"/>
              <a:ext cx="5219200" cy="5219200"/>
            </a:xfrm>
            <a:custGeom>
              <a:rect b="b" l="l" r="r" t="t"/>
              <a:pathLst>
                <a:path extrusionOk="0" h="208768" w="208768">
                  <a:moveTo>
                    <a:pt x="104384" y="0"/>
                  </a:moveTo>
                  <a:cubicBezTo>
                    <a:pt x="46744" y="0"/>
                    <a:pt x="0" y="46744"/>
                    <a:pt x="0" y="104384"/>
                  </a:cubicBezTo>
                  <a:cubicBezTo>
                    <a:pt x="0" y="162023"/>
                    <a:pt x="46744" y="208767"/>
                    <a:pt x="104384" y="208767"/>
                  </a:cubicBezTo>
                  <a:cubicBezTo>
                    <a:pt x="162023" y="208767"/>
                    <a:pt x="208767" y="162023"/>
                    <a:pt x="208767" y="104384"/>
                  </a:cubicBezTo>
                  <a:cubicBezTo>
                    <a:pt x="208767" y="46744"/>
                    <a:pt x="162023" y="0"/>
                    <a:pt x="104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5"/>
            <p:cNvSpPr/>
            <p:nvPr/>
          </p:nvSpPr>
          <p:spPr>
            <a:xfrm>
              <a:off x="3460150" y="238125"/>
              <a:ext cx="2949675" cy="5219200"/>
            </a:xfrm>
            <a:custGeom>
              <a:rect b="b" l="l" r="r" t="t"/>
              <a:pathLst>
                <a:path extrusionOk="0" h="208768" w="117987">
                  <a:moveTo>
                    <a:pt x="13603" y="0"/>
                  </a:moveTo>
                  <a:cubicBezTo>
                    <a:pt x="9003" y="0"/>
                    <a:pt x="4436" y="294"/>
                    <a:pt x="0" y="881"/>
                  </a:cubicBezTo>
                  <a:cubicBezTo>
                    <a:pt x="51213" y="7568"/>
                    <a:pt x="90749" y="51344"/>
                    <a:pt x="90749" y="104384"/>
                  </a:cubicBezTo>
                  <a:cubicBezTo>
                    <a:pt x="90749" y="157423"/>
                    <a:pt x="51213" y="201199"/>
                    <a:pt x="0" y="207886"/>
                  </a:cubicBezTo>
                  <a:cubicBezTo>
                    <a:pt x="4436" y="208474"/>
                    <a:pt x="9003" y="208767"/>
                    <a:pt x="13603" y="208767"/>
                  </a:cubicBezTo>
                  <a:cubicBezTo>
                    <a:pt x="71242" y="208767"/>
                    <a:pt x="117986" y="162023"/>
                    <a:pt x="117986" y="104384"/>
                  </a:cubicBezTo>
                  <a:cubicBezTo>
                    <a:pt x="117986" y="46744"/>
                    <a:pt x="71242" y="0"/>
                    <a:pt x="13603" y="0"/>
                  </a:cubicBezTo>
                  <a:close/>
                </a:path>
              </a:pathLst>
            </a:custGeom>
            <a:solidFill>
              <a:srgbClr val="C940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5"/>
            <p:cNvSpPr/>
            <p:nvPr/>
          </p:nvSpPr>
          <p:spPr>
            <a:xfrm>
              <a:off x="2156968" y="1651431"/>
              <a:ext cx="3286400" cy="2734400"/>
            </a:xfrm>
            <a:custGeom>
              <a:rect b="b" l="l" r="r" t="t"/>
              <a:pathLst>
                <a:path extrusionOk="0" h="109376" w="131456">
                  <a:moveTo>
                    <a:pt x="85334" y="1"/>
                  </a:moveTo>
                  <a:cubicBezTo>
                    <a:pt x="68274" y="1"/>
                    <a:pt x="54410" y="13864"/>
                    <a:pt x="54410" y="30892"/>
                  </a:cubicBezTo>
                  <a:cubicBezTo>
                    <a:pt x="54410" y="31055"/>
                    <a:pt x="54443" y="31218"/>
                    <a:pt x="54443" y="31381"/>
                  </a:cubicBezTo>
                  <a:cubicBezTo>
                    <a:pt x="53856" y="31349"/>
                    <a:pt x="52942" y="31316"/>
                    <a:pt x="52942" y="31316"/>
                  </a:cubicBezTo>
                  <a:lnTo>
                    <a:pt x="52844" y="31316"/>
                  </a:lnTo>
                  <a:cubicBezTo>
                    <a:pt x="49713" y="31316"/>
                    <a:pt x="40677" y="28739"/>
                    <a:pt x="37709" y="27793"/>
                  </a:cubicBezTo>
                  <a:cubicBezTo>
                    <a:pt x="26455" y="23976"/>
                    <a:pt x="16017" y="17485"/>
                    <a:pt x="7503" y="9069"/>
                  </a:cubicBezTo>
                  <a:lnTo>
                    <a:pt x="4306" y="5905"/>
                  </a:lnTo>
                  <a:cubicBezTo>
                    <a:pt x="4091" y="5702"/>
                    <a:pt x="3827" y="5608"/>
                    <a:pt x="3570" y="5608"/>
                  </a:cubicBezTo>
                  <a:cubicBezTo>
                    <a:pt x="3126" y="5608"/>
                    <a:pt x="2701" y="5887"/>
                    <a:pt x="2577" y="6362"/>
                  </a:cubicBezTo>
                  <a:lnTo>
                    <a:pt x="1435" y="10733"/>
                  </a:lnTo>
                  <a:cubicBezTo>
                    <a:pt x="848" y="13049"/>
                    <a:pt x="555" y="15430"/>
                    <a:pt x="555" y="17844"/>
                  </a:cubicBezTo>
                  <a:cubicBezTo>
                    <a:pt x="555" y="27532"/>
                    <a:pt x="5382" y="36339"/>
                    <a:pt x="13505" y="41559"/>
                  </a:cubicBezTo>
                  <a:lnTo>
                    <a:pt x="13440" y="41559"/>
                  </a:lnTo>
                  <a:cubicBezTo>
                    <a:pt x="11319" y="41559"/>
                    <a:pt x="9232" y="41298"/>
                    <a:pt x="7209" y="40841"/>
                  </a:cubicBezTo>
                  <a:lnTo>
                    <a:pt x="3393" y="39928"/>
                  </a:lnTo>
                  <a:cubicBezTo>
                    <a:pt x="3314" y="39910"/>
                    <a:pt x="3236" y="39901"/>
                    <a:pt x="3160" y="39901"/>
                  </a:cubicBezTo>
                  <a:cubicBezTo>
                    <a:pt x="2542" y="39901"/>
                    <a:pt x="2037" y="40463"/>
                    <a:pt x="2153" y="41102"/>
                  </a:cubicBezTo>
                  <a:lnTo>
                    <a:pt x="2806" y="44984"/>
                  </a:lnTo>
                  <a:cubicBezTo>
                    <a:pt x="4241" y="53628"/>
                    <a:pt x="9851" y="60837"/>
                    <a:pt x="17648" y="64425"/>
                  </a:cubicBezTo>
                  <a:cubicBezTo>
                    <a:pt x="18594" y="64882"/>
                    <a:pt x="18333" y="66350"/>
                    <a:pt x="17289" y="66382"/>
                  </a:cubicBezTo>
                  <a:lnTo>
                    <a:pt x="17256" y="66382"/>
                  </a:lnTo>
                  <a:lnTo>
                    <a:pt x="13016" y="66578"/>
                  </a:lnTo>
                  <a:cubicBezTo>
                    <a:pt x="12233" y="66643"/>
                    <a:pt x="11776" y="67459"/>
                    <a:pt x="12167" y="68111"/>
                  </a:cubicBezTo>
                  <a:lnTo>
                    <a:pt x="14255" y="71797"/>
                  </a:lnTo>
                  <a:cubicBezTo>
                    <a:pt x="18365" y="79039"/>
                    <a:pt x="25705" y="83997"/>
                    <a:pt x="33860" y="85204"/>
                  </a:cubicBezTo>
                  <a:cubicBezTo>
                    <a:pt x="34773" y="85334"/>
                    <a:pt x="35067" y="86476"/>
                    <a:pt x="34349" y="87031"/>
                  </a:cubicBezTo>
                  <a:cubicBezTo>
                    <a:pt x="27336" y="92217"/>
                    <a:pt x="19148" y="95740"/>
                    <a:pt x="10504" y="97273"/>
                  </a:cubicBezTo>
                  <a:lnTo>
                    <a:pt x="1142" y="98904"/>
                  </a:lnTo>
                  <a:cubicBezTo>
                    <a:pt x="131" y="99100"/>
                    <a:pt x="0" y="100503"/>
                    <a:pt x="979" y="100861"/>
                  </a:cubicBezTo>
                  <a:lnTo>
                    <a:pt x="9819" y="104254"/>
                  </a:lnTo>
                  <a:cubicBezTo>
                    <a:pt x="18757" y="107646"/>
                    <a:pt x="28151" y="109375"/>
                    <a:pt x="37741" y="109375"/>
                  </a:cubicBezTo>
                  <a:cubicBezTo>
                    <a:pt x="80832" y="109375"/>
                    <a:pt x="116062" y="74309"/>
                    <a:pt x="116225" y="31185"/>
                  </a:cubicBezTo>
                  <a:lnTo>
                    <a:pt x="116225" y="30892"/>
                  </a:lnTo>
                  <a:cubicBezTo>
                    <a:pt x="116225" y="30631"/>
                    <a:pt x="116225" y="30370"/>
                    <a:pt x="116225" y="30142"/>
                  </a:cubicBezTo>
                  <a:lnTo>
                    <a:pt x="116192" y="29978"/>
                  </a:lnTo>
                  <a:cubicBezTo>
                    <a:pt x="119226" y="27858"/>
                    <a:pt x="122031" y="25477"/>
                    <a:pt x="124543" y="22867"/>
                  </a:cubicBezTo>
                  <a:lnTo>
                    <a:pt x="130806" y="16409"/>
                  </a:lnTo>
                  <a:cubicBezTo>
                    <a:pt x="131455" y="15729"/>
                    <a:pt x="130956" y="14676"/>
                    <a:pt x="130105" y="14676"/>
                  </a:cubicBezTo>
                  <a:cubicBezTo>
                    <a:pt x="130016" y="14676"/>
                    <a:pt x="129923" y="14688"/>
                    <a:pt x="129827" y="14712"/>
                  </a:cubicBezTo>
                  <a:lnTo>
                    <a:pt x="121085" y="16800"/>
                  </a:lnTo>
                  <a:cubicBezTo>
                    <a:pt x="120204" y="16996"/>
                    <a:pt x="119291" y="17192"/>
                    <a:pt x="118345" y="17387"/>
                  </a:cubicBezTo>
                  <a:cubicBezTo>
                    <a:pt x="118275" y="17400"/>
                    <a:pt x="118207" y="17407"/>
                    <a:pt x="118141" y="17407"/>
                  </a:cubicBezTo>
                  <a:cubicBezTo>
                    <a:pt x="117229" y="17407"/>
                    <a:pt x="116769" y="16202"/>
                    <a:pt x="117530" y="15593"/>
                  </a:cubicBezTo>
                  <a:cubicBezTo>
                    <a:pt x="118541" y="14745"/>
                    <a:pt x="119519" y="13832"/>
                    <a:pt x="120433" y="12820"/>
                  </a:cubicBezTo>
                  <a:lnTo>
                    <a:pt x="127185" y="5416"/>
                  </a:lnTo>
                  <a:cubicBezTo>
                    <a:pt x="127820" y="4723"/>
                    <a:pt x="127280" y="3697"/>
                    <a:pt x="126446" y="3697"/>
                  </a:cubicBezTo>
                  <a:cubicBezTo>
                    <a:pt x="126338" y="3697"/>
                    <a:pt x="126225" y="3715"/>
                    <a:pt x="126109" y="3752"/>
                  </a:cubicBezTo>
                  <a:lnTo>
                    <a:pt x="116584" y="6949"/>
                  </a:lnTo>
                  <a:cubicBezTo>
                    <a:pt x="113746" y="7895"/>
                    <a:pt x="110745" y="8612"/>
                    <a:pt x="107776" y="9069"/>
                  </a:cubicBezTo>
                  <a:cubicBezTo>
                    <a:pt x="107735" y="9073"/>
                    <a:pt x="107695" y="9075"/>
                    <a:pt x="107654" y="9075"/>
                  </a:cubicBezTo>
                  <a:cubicBezTo>
                    <a:pt x="107370" y="9075"/>
                    <a:pt x="107095" y="8975"/>
                    <a:pt x="106896" y="8776"/>
                  </a:cubicBezTo>
                  <a:cubicBezTo>
                    <a:pt x="101089" y="3100"/>
                    <a:pt x="93456" y="1"/>
                    <a:pt x="85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Google Shape;102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86363"/>
            <a:ext cx="6400679" cy="3262872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Google Shape;1029;p36"/>
          <p:cNvSpPr txBox="1"/>
          <p:nvPr>
            <p:ph idx="1" type="body"/>
          </p:nvPr>
        </p:nvSpPr>
        <p:spPr>
          <a:xfrm>
            <a:off x="763614" y="2070935"/>
            <a:ext cx="5308200" cy="14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This is where you give credit to the ones who are part of this project.</a:t>
            </a:r>
            <a:endParaRPr/>
          </a:p>
          <a:p>
            <a:pPr indent="0" lvl="0" marL="2413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03200" lvl="0" marL="241300" rtl="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Slab Regular"/>
              <a:buChar char="◂"/>
            </a:pPr>
            <a:r>
              <a:rPr lang="es"/>
              <a:t>Presentation template by </a:t>
            </a:r>
            <a:r>
              <a:rPr lang="es">
                <a:solidFill>
                  <a:schemeClr val="lt1"/>
                </a:solidFill>
                <a:highlight>
                  <a:schemeClr val="accent1"/>
                </a:highlight>
                <a:uFill>
                  <a:noFill/>
                </a:uFill>
                <a:hlinkClick r:id="rId4"/>
              </a:rPr>
              <a:t>Slidesgo</a:t>
            </a:r>
            <a:endParaRPr>
              <a:solidFill>
                <a:schemeClr val="lt1"/>
              </a:solidFill>
              <a:highlight>
                <a:schemeClr val="accent1"/>
              </a:highlight>
            </a:endParaRPr>
          </a:p>
          <a:p>
            <a:pPr indent="-203200" lvl="0" marL="2413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Slab Regular"/>
              <a:buChar char="◂"/>
            </a:pPr>
            <a:r>
              <a:rPr lang="es"/>
              <a:t>Icons by </a:t>
            </a:r>
            <a:r>
              <a:rPr lang="es">
                <a:solidFill>
                  <a:schemeClr val="lt1"/>
                </a:solidFill>
                <a:highlight>
                  <a:schemeClr val="accent1"/>
                </a:highlight>
                <a:uFill>
                  <a:noFill/>
                </a:uFill>
                <a:hlinkClick r:id="rId5"/>
              </a:rPr>
              <a:t>Flaticon</a:t>
            </a:r>
            <a:endParaRPr>
              <a:solidFill>
                <a:schemeClr val="lt1"/>
              </a:solidFill>
              <a:highlight>
                <a:schemeClr val="accent1"/>
              </a:highlight>
            </a:endParaRPr>
          </a:p>
          <a:p>
            <a:pPr indent="-203200" lvl="0" marL="2413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Slab Regular"/>
              <a:buChar char="◂"/>
            </a:pPr>
            <a:r>
              <a:rPr lang="es"/>
              <a:t>Infographics by </a:t>
            </a:r>
            <a:r>
              <a:rPr lang="es">
                <a:solidFill>
                  <a:schemeClr val="lt1"/>
                </a:solidFill>
                <a:highlight>
                  <a:schemeClr val="accent1"/>
                </a:highlight>
                <a:uFill>
                  <a:noFill/>
                </a:uFill>
                <a:hlinkClick r:id="rId6"/>
              </a:rPr>
              <a:t>Freepik</a:t>
            </a:r>
            <a:endParaRPr>
              <a:solidFill>
                <a:schemeClr val="lt1"/>
              </a:solidFill>
              <a:highlight>
                <a:schemeClr val="accent1"/>
              </a:highlight>
            </a:endParaRPr>
          </a:p>
          <a:p>
            <a:pPr indent="-203200" lvl="0" marL="2413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Slab Regular"/>
              <a:buChar char="◂"/>
            </a:pPr>
            <a:r>
              <a:rPr lang="es"/>
              <a:t>Images created by Freepik</a:t>
            </a:r>
            <a:endParaRPr/>
          </a:p>
          <a:p>
            <a:pPr indent="-203200" lvl="0" marL="2413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Slab Regular"/>
              <a:buChar char="◂"/>
            </a:pPr>
            <a:r>
              <a:rPr lang="es"/>
              <a:t>Author introduction slide photo created by Freepik</a:t>
            </a:r>
            <a:endParaRPr/>
          </a:p>
          <a:p>
            <a:pPr indent="-203200" lvl="0" marL="2413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Slab Regular"/>
              <a:buChar char="◂"/>
            </a:pPr>
            <a:r>
              <a:rPr lang="es"/>
              <a:t>Text &amp; Image slide photo created by Freepik.com</a:t>
            </a:r>
            <a:endParaRPr/>
          </a:p>
        </p:txBody>
      </p:sp>
      <p:sp>
        <p:nvSpPr>
          <p:cNvPr id="1030" name="Google Shape;1030;p36"/>
          <p:cNvSpPr txBox="1"/>
          <p:nvPr>
            <p:ph type="ctrTitle"/>
          </p:nvPr>
        </p:nvSpPr>
        <p:spPr>
          <a:xfrm>
            <a:off x="755000" y="-424250"/>
            <a:ext cx="30180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CREDITS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idx="9" type="ctrTitle"/>
          </p:nvPr>
        </p:nvSpPr>
        <p:spPr>
          <a:xfrm>
            <a:off x="418800" y="2098650"/>
            <a:ext cx="22518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TABLE OF CONTENTS</a:t>
            </a:r>
            <a:endParaRPr sz="3600">
              <a:solidFill>
                <a:schemeClr val="lt1"/>
              </a:solidFill>
            </a:endParaRPr>
          </a:p>
        </p:txBody>
      </p:sp>
      <p:cxnSp>
        <p:nvCxnSpPr>
          <p:cNvPr id="100" name="Google Shape;100;p19"/>
          <p:cNvCxnSpPr/>
          <p:nvPr/>
        </p:nvCxnSpPr>
        <p:spPr>
          <a:xfrm>
            <a:off x="2812375" y="-37589"/>
            <a:ext cx="0" cy="27321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101" name="Google Shape;101;p19"/>
          <p:cNvCxnSpPr/>
          <p:nvPr/>
        </p:nvCxnSpPr>
        <p:spPr>
          <a:xfrm rot="10800000">
            <a:off x="3293600" y="1977675"/>
            <a:ext cx="4895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19"/>
          <p:cNvCxnSpPr/>
          <p:nvPr/>
        </p:nvCxnSpPr>
        <p:spPr>
          <a:xfrm rot="10800000">
            <a:off x="3293600" y="2638783"/>
            <a:ext cx="4895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19"/>
          <p:cNvCxnSpPr/>
          <p:nvPr/>
        </p:nvCxnSpPr>
        <p:spPr>
          <a:xfrm rot="10800000">
            <a:off x="3293600" y="3299892"/>
            <a:ext cx="4895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" name="Google Shape;104;p19"/>
          <p:cNvCxnSpPr/>
          <p:nvPr/>
        </p:nvCxnSpPr>
        <p:spPr>
          <a:xfrm rot="10800000">
            <a:off x="3293600" y="3961000"/>
            <a:ext cx="4895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" name="Google Shape;105;p19"/>
          <p:cNvSpPr txBox="1"/>
          <p:nvPr>
            <p:ph idx="6" type="ctrTitle"/>
          </p:nvPr>
        </p:nvSpPr>
        <p:spPr>
          <a:xfrm>
            <a:off x="3483214" y="2410877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Results Analysis</a:t>
            </a:r>
            <a:endParaRPr/>
          </a:p>
        </p:txBody>
      </p:sp>
      <p:sp>
        <p:nvSpPr>
          <p:cNvPr id="106" name="Google Shape;106;p19"/>
          <p:cNvSpPr txBox="1"/>
          <p:nvPr>
            <p:ph idx="7" type="subTitle"/>
          </p:nvPr>
        </p:nvSpPr>
        <p:spPr>
          <a:xfrm>
            <a:off x="3828514" y="2824026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Here you could describe the topic of the section</a:t>
            </a:r>
            <a:endParaRPr/>
          </a:p>
        </p:txBody>
      </p:sp>
      <p:sp>
        <p:nvSpPr>
          <p:cNvPr id="107" name="Google Shape;107;p19"/>
          <p:cNvSpPr txBox="1"/>
          <p:nvPr>
            <p:ph idx="8" type="title"/>
          </p:nvPr>
        </p:nvSpPr>
        <p:spPr>
          <a:xfrm>
            <a:off x="5861176" y="2655655"/>
            <a:ext cx="13959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8" name="Google Shape;108;p19"/>
          <p:cNvSpPr txBox="1"/>
          <p:nvPr>
            <p:ph type="ctrTitle"/>
          </p:nvPr>
        </p:nvSpPr>
        <p:spPr>
          <a:xfrm>
            <a:off x="3483214" y="1082635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Objectives</a:t>
            </a:r>
            <a:endParaRPr/>
          </a:p>
        </p:txBody>
      </p:sp>
      <p:sp>
        <p:nvSpPr>
          <p:cNvPr id="109" name="Google Shape;109;p19"/>
          <p:cNvSpPr txBox="1"/>
          <p:nvPr>
            <p:ph idx="1" type="subTitle"/>
          </p:nvPr>
        </p:nvSpPr>
        <p:spPr>
          <a:xfrm>
            <a:off x="3828514" y="1497684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Here you could describe the topic of the section</a:t>
            </a:r>
            <a:endParaRPr/>
          </a:p>
        </p:txBody>
      </p:sp>
      <p:sp>
        <p:nvSpPr>
          <p:cNvPr id="110" name="Google Shape;110;p19"/>
          <p:cNvSpPr txBox="1"/>
          <p:nvPr>
            <p:ph idx="2" type="title"/>
          </p:nvPr>
        </p:nvSpPr>
        <p:spPr>
          <a:xfrm>
            <a:off x="5861176" y="1333231"/>
            <a:ext cx="13959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1" name="Google Shape;111;p19"/>
          <p:cNvSpPr txBox="1"/>
          <p:nvPr>
            <p:ph idx="3" type="ctrTitle"/>
          </p:nvPr>
        </p:nvSpPr>
        <p:spPr>
          <a:xfrm>
            <a:off x="3483214" y="1743543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Methodology</a:t>
            </a:r>
            <a:endParaRPr/>
          </a:p>
        </p:txBody>
      </p:sp>
      <p:sp>
        <p:nvSpPr>
          <p:cNvPr id="112" name="Google Shape;112;p19"/>
          <p:cNvSpPr txBox="1"/>
          <p:nvPr>
            <p:ph idx="4" type="subTitle"/>
          </p:nvPr>
        </p:nvSpPr>
        <p:spPr>
          <a:xfrm>
            <a:off x="3758314" y="2156701"/>
            <a:ext cx="19767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Here you could describe the topic of the section</a:t>
            </a:r>
            <a:endParaRPr/>
          </a:p>
        </p:txBody>
      </p:sp>
      <p:sp>
        <p:nvSpPr>
          <p:cNvPr id="113" name="Google Shape;113;p19"/>
          <p:cNvSpPr txBox="1"/>
          <p:nvPr>
            <p:ph idx="5" type="title"/>
          </p:nvPr>
        </p:nvSpPr>
        <p:spPr>
          <a:xfrm>
            <a:off x="5861176" y="1995758"/>
            <a:ext cx="13959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4" name="Google Shape;114;p19"/>
          <p:cNvSpPr txBox="1"/>
          <p:nvPr>
            <p:ph idx="13" type="ctrTitle"/>
          </p:nvPr>
        </p:nvSpPr>
        <p:spPr>
          <a:xfrm>
            <a:off x="3483214" y="3065670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Conclusions</a:t>
            </a:r>
            <a:endParaRPr/>
          </a:p>
        </p:txBody>
      </p:sp>
      <p:sp>
        <p:nvSpPr>
          <p:cNvPr id="115" name="Google Shape;115;p19"/>
          <p:cNvSpPr txBox="1"/>
          <p:nvPr>
            <p:ph idx="14" type="subTitle"/>
          </p:nvPr>
        </p:nvSpPr>
        <p:spPr>
          <a:xfrm>
            <a:off x="3828514" y="3480718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Here you could describe the topic of the section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 txBox="1"/>
          <p:nvPr>
            <p:ph idx="15" type="title"/>
          </p:nvPr>
        </p:nvSpPr>
        <p:spPr>
          <a:xfrm>
            <a:off x="5861176" y="3315464"/>
            <a:ext cx="13959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6964685" y="4383090"/>
            <a:ext cx="698710" cy="288262"/>
          </a:xfrm>
          <a:custGeom>
            <a:rect b="b" l="l" r="r" t="t"/>
            <a:pathLst>
              <a:path extrusionOk="0" h="7054" w="17098">
                <a:moveTo>
                  <a:pt x="1177" y="1"/>
                </a:moveTo>
                <a:cubicBezTo>
                  <a:pt x="529" y="1"/>
                  <a:pt x="1" y="528"/>
                  <a:pt x="1" y="1177"/>
                </a:cubicBezTo>
                <a:cubicBezTo>
                  <a:pt x="1" y="1826"/>
                  <a:pt x="529" y="2350"/>
                  <a:pt x="1177" y="2354"/>
                </a:cubicBezTo>
                <a:lnTo>
                  <a:pt x="6005" y="2354"/>
                </a:lnTo>
                <a:cubicBezTo>
                  <a:pt x="6014" y="2354"/>
                  <a:pt x="6023" y="2354"/>
                  <a:pt x="6032" y="2354"/>
                </a:cubicBezTo>
                <a:cubicBezTo>
                  <a:pt x="6679" y="2354"/>
                  <a:pt x="7204" y="2880"/>
                  <a:pt x="7204" y="3527"/>
                </a:cubicBezTo>
                <a:cubicBezTo>
                  <a:pt x="7204" y="4180"/>
                  <a:pt x="6676" y="4704"/>
                  <a:pt x="6025" y="4704"/>
                </a:cubicBezTo>
                <a:cubicBezTo>
                  <a:pt x="6019" y="4704"/>
                  <a:pt x="6012" y="4704"/>
                  <a:pt x="6005" y="4704"/>
                </a:cubicBezTo>
                <a:lnTo>
                  <a:pt x="5327" y="4704"/>
                </a:lnTo>
                <a:cubicBezTo>
                  <a:pt x="4678" y="4704"/>
                  <a:pt x="4154" y="5228"/>
                  <a:pt x="4154" y="5880"/>
                </a:cubicBezTo>
                <a:cubicBezTo>
                  <a:pt x="4154" y="6529"/>
                  <a:pt x="4678" y="7053"/>
                  <a:pt x="5327" y="7053"/>
                </a:cubicBezTo>
                <a:lnTo>
                  <a:pt x="15924" y="7053"/>
                </a:lnTo>
                <a:cubicBezTo>
                  <a:pt x="16573" y="7053"/>
                  <a:pt x="17097" y="6529"/>
                  <a:pt x="17097" y="5880"/>
                </a:cubicBezTo>
                <a:cubicBezTo>
                  <a:pt x="17097" y="5228"/>
                  <a:pt x="16573" y="4704"/>
                  <a:pt x="15924" y="4704"/>
                </a:cubicBezTo>
                <a:lnTo>
                  <a:pt x="10554" y="4704"/>
                </a:lnTo>
                <a:cubicBezTo>
                  <a:pt x="9913" y="4689"/>
                  <a:pt x="9399" y="4168"/>
                  <a:pt x="9399" y="3527"/>
                </a:cubicBezTo>
                <a:cubicBezTo>
                  <a:pt x="9399" y="2889"/>
                  <a:pt x="9913" y="2365"/>
                  <a:pt x="10554" y="2354"/>
                </a:cubicBezTo>
                <a:lnTo>
                  <a:pt x="11067" y="2354"/>
                </a:lnTo>
                <a:cubicBezTo>
                  <a:pt x="11716" y="2354"/>
                  <a:pt x="12240" y="1826"/>
                  <a:pt x="12240" y="1177"/>
                </a:cubicBezTo>
                <a:cubicBezTo>
                  <a:pt x="12240" y="528"/>
                  <a:pt x="11716" y="1"/>
                  <a:pt x="11067" y="1"/>
                </a:cubicBezTo>
                <a:close/>
              </a:path>
            </a:pathLst>
          </a:custGeom>
          <a:solidFill>
            <a:srgbClr val="F7CE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8048088" y="451050"/>
            <a:ext cx="643820" cy="442712"/>
          </a:xfrm>
          <a:custGeom>
            <a:rect b="b" l="l" r="r" t="t"/>
            <a:pathLst>
              <a:path extrusionOk="0" h="12233" w="17790">
                <a:moveTo>
                  <a:pt x="2694" y="1"/>
                </a:moveTo>
                <a:cubicBezTo>
                  <a:pt x="2020" y="1"/>
                  <a:pt x="1470" y="551"/>
                  <a:pt x="1470" y="1225"/>
                </a:cubicBezTo>
                <a:cubicBezTo>
                  <a:pt x="1470" y="1900"/>
                  <a:pt x="2020" y="2449"/>
                  <a:pt x="2694" y="2449"/>
                </a:cubicBezTo>
                <a:lnTo>
                  <a:pt x="3398" y="2449"/>
                </a:lnTo>
                <a:cubicBezTo>
                  <a:pt x="4065" y="2460"/>
                  <a:pt x="4597" y="3007"/>
                  <a:pt x="4597" y="3670"/>
                </a:cubicBezTo>
                <a:cubicBezTo>
                  <a:pt x="4597" y="4337"/>
                  <a:pt x="4065" y="4880"/>
                  <a:pt x="3398" y="4894"/>
                </a:cubicBezTo>
                <a:lnTo>
                  <a:pt x="1224" y="4894"/>
                </a:lnTo>
                <a:cubicBezTo>
                  <a:pt x="550" y="4894"/>
                  <a:pt x="0" y="5441"/>
                  <a:pt x="0" y="6119"/>
                </a:cubicBezTo>
                <a:cubicBezTo>
                  <a:pt x="0" y="6793"/>
                  <a:pt x="550" y="7339"/>
                  <a:pt x="1224" y="7339"/>
                </a:cubicBezTo>
                <a:lnTo>
                  <a:pt x="6814" y="7339"/>
                </a:lnTo>
                <a:cubicBezTo>
                  <a:pt x="6821" y="7339"/>
                  <a:pt x="6828" y="7339"/>
                  <a:pt x="6835" y="7339"/>
                </a:cubicBezTo>
                <a:cubicBezTo>
                  <a:pt x="7511" y="7339"/>
                  <a:pt x="8061" y="7885"/>
                  <a:pt x="8061" y="8564"/>
                </a:cubicBezTo>
                <a:cubicBezTo>
                  <a:pt x="8061" y="9242"/>
                  <a:pt x="7511" y="9788"/>
                  <a:pt x="6835" y="9788"/>
                </a:cubicBezTo>
                <a:cubicBezTo>
                  <a:pt x="6828" y="9788"/>
                  <a:pt x="6821" y="9788"/>
                  <a:pt x="6814" y="9788"/>
                </a:cubicBezTo>
                <a:lnTo>
                  <a:pt x="6279" y="9788"/>
                </a:lnTo>
                <a:cubicBezTo>
                  <a:pt x="5601" y="9788"/>
                  <a:pt x="5055" y="10334"/>
                  <a:pt x="5055" y="11009"/>
                </a:cubicBezTo>
                <a:cubicBezTo>
                  <a:pt x="5055" y="11687"/>
                  <a:pt x="5601" y="12233"/>
                  <a:pt x="6279" y="12233"/>
                </a:cubicBezTo>
                <a:lnTo>
                  <a:pt x="16569" y="12233"/>
                </a:lnTo>
                <a:cubicBezTo>
                  <a:pt x="17243" y="12233"/>
                  <a:pt x="17789" y="11687"/>
                  <a:pt x="17789" y="11009"/>
                </a:cubicBezTo>
                <a:cubicBezTo>
                  <a:pt x="17789" y="10334"/>
                  <a:pt x="17243" y="9788"/>
                  <a:pt x="16569" y="9788"/>
                </a:cubicBezTo>
                <a:lnTo>
                  <a:pt x="11543" y="9788"/>
                </a:lnTo>
                <a:cubicBezTo>
                  <a:pt x="11536" y="9788"/>
                  <a:pt x="11530" y="9788"/>
                  <a:pt x="11523" y="9788"/>
                </a:cubicBezTo>
                <a:cubicBezTo>
                  <a:pt x="10847" y="9788"/>
                  <a:pt x="10297" y="9242"/>
                  <a:pt x="10297" y="8564"/>
                </a:cubicBezTo>
                <a:cubicBezTo>
                  <a:pt x="10297" y="7885"/>
                  <a:pt x="10847" y="7339"/>
                  <a:pt x="11523" y="7339"/>
                </a:cubicBezTo>
                <a:cubicBezTo>
                  <a:pt x="11530" y="7339"/>
                  <a:pt x="11536" y="7339"/>
                  <a:pt x="11543" y="7339"/>
                </a:cubicBezTo>
                <a:lnTo>
                  <a:pt x="12247" y="7339"/>
                </a:lnTo>
                <a:cubicBezTo>
                  <a:pt x="12925" y="7339"/>
                  <a:pt x="13471" y="6793"/>
                  <a:pt x="13471" y="6119"/>
                </a:cubicBezTo>
                <a:cubicBezTo>
                  <a:pt x="13471" y="5441"/>
                  <a:pt x="12925" y="4894"/>
                  <a:pt x="12247" y="4894"/>
                </a:cubicBezTo>
                <a:lnTo>
                  <a:pt x="7258" y="4894"/>
                </a:lnTo>
                <a:cubicBezTo>
                  <a:pt x="6591" y="4880"/>
                  <a:pt x="6059" y="4337"/>
                  <a:pt x="6059" y="3670"/>
                </a:cubicBezTo>
                <a:cubicBezTo>
                  <a:pt x="6059" y="3007"/>
                  <a:pt x="6591" y="2460"/>
                  <a:pt x="7258" y="2449"/>
                </a:cubicBezTo>
                <a:lnTo>
                  <a:pt x="7734" y="2449"/>
                </a:lnTo>
                <a:cubicBezTo>
                  <a:pt x="8409" y="2449"/>
                  <a:pt x="8959" y="1900"/>
                  <a:pt x="8959" y="1225"/>
                </a:cubicBezTo>
                <a:cubicBezTo>
                  <a:pt x="8959" y="551"/>
                  <a:pt x="8409" y="1"/>
                  <a:pt x="7734" y="1"/>
                </a:cubicBezTo>
                <a:close/>
              </a:path>
            </a:pathLst>
          </a:custGeom>
          <a:solidFill>
            <a:srgbClr val="F7CE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9"/>
          <p:cNvSpPr/>
          <p:nvPr/>
        </p:nvSpPr>
        <p:spPr>
          <a:xfrm>
            <a:off x="8096128" y="4729083"/>
            <a:ext cx="239879" cy="147518"/>
          </a:xfrm>
          <a:custGeom>
            <a:rect b="b" l="l" r="r" t="t"/>
            <a:pathLst>
              <a:path extrusionOk="0" h="2165" w="3520">
                <a:moveTo>
                  <a:pt x="1084" y="1"/>
                </a:moveTo>
                <a:cubicBezTo>
                  <a:pt x="488" y="1"/>
                  <a:pt x="0" y="484"/>
                  <a:pt x="0" y="1082"/>
                </a:cubicBezTo>
                <a:cubicBezTo>
                  <a:pt x="0" y="1678"/>
                  <a:pt x="484" y="2164"/>
                  <a:pt x="1077" y="2164"/>
                </a:cubicBezTo>
                <a:cubicBezTo>
                  <a:pt x="1086" y="2164"/>
                  <a:pt x="1095" y="2164"/>
                  <a:pt x="1104" y="2164"/>
                </a:cubicBezTo>
                <a:lnTo>
                  <a:pt x="2416" y="2164"/>
                </a:lnTo>
                <a:cubicBezTo>
                  <a:pt x="2425" y="2164"/>
                  <a:pt x="2434" y="2164"/>
                  <a:pt x="2442" y="2164"/>
                </a:cubicBezTo>
                <a:cubicBezTo>
                  <a:pt x="3035" y="2164"/>
                  <a:pt x="3519" y="1678"/>
                  <a:pt x="3519" y="1082"/>
                </a:cubicBezTo>
                <a:cubicBezTo>
                  <a:pt x="3519" y="484"/>
                  <a:pt x="3032" y="1"/>
                  <a:pt x="2436" y="1"/>
                </a:cubicBezTo>
                <a:cubicBezTo>
                  <a:pt x="2429" y="1"/>
                  <a:pt x="2423" y="1"/>
                  <a:pt x="2416" y="1"/>
                </a:cubicBezTo>
                <a:lnTo>
                  <a:pt x="1104" y="1"/>
                </a:lnTo>
                <a:cubicBezTo>
                  <a:pt x="1097" y="1"/>
                  <a:pt x="1090" y="1"/>
                  <a:pt x="1084" y="1"/>
                </a:cubicBezTo>
                <a:close/>
              </a:path>
            </a:pathLst>
          </a:custGeom>
          <a:solidFill>
            <a:srgbClr val="F7CE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0" name="Google Shape;120;p19"/>
          <p:cNvGrpSpPr/>
          <p:nvPr/>
        </p:nvGrpSpPr>
        <p:grpSpPr>
          <a:xfrm>
            <a:off x="7673100" y="1092625"/>
            <a:ext cx="2037599" cy="3247823"/>
            <a:chOff x="7673100" y="1092625"/>
            <a:chExt cx="2037599" cy="3247823"/>
          </a:xfrm>
        </p:grpSpPr>
        <p:pic>
          <p:nvPicPr>
            <p:cNvPr id="121" name="Google Shape;121;p19"/>
            <p:cNvPicPr preferRelativeResize="0"/>
            <p:nvPr/>
          </p:nvPicPr>
          <p:blipFill rotWithShape="1">
            <a:blip r:embed="rId3">
              <a:alphaModFix/>
            </a:blip>
            <a:srcRect b="149" l="0" r="50502" t="149"/>
            <a:stretch/>
          </p:blipFill>
          <p:spPr>
            <a:xfrm>
              <a:off x="7673100" y="1092625"/>
              <a:ext cx="1018799" cy="3247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9"/>
            <p:cNvPicPr preferRelativeResize="0"/>
            <p:nvPr/>
          </p:nvPicPr>
          <p:blipFill rotWithShape="1">
            <a:blip r:embed="rId3">
              <a:alphaModFix/>
            </a:blip>
            <a:srcRect b="149" l="0" r="50502" t="149"/>
            <a:stretch/>
          </p:blipFill>
          <p:spPr>
            <a:xfrm flipH="1">
              <a:off x="8691900" y="1092625"/>
              <a:ext cx="1018799" cy="32478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37"/>
          <p:cNvSpPr txBox="1"/>
          <p:nvPr>
            <p:ph idx="3" type="subTitle"/>
          </p:nvPr>
        </p:nvSpPr>
        <p:spPr>
          <a:xfrm>
            <a:off x="755000" y="1074728"/>
            <a:ext cx="3073200" cy="9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Did you like the resources on this template? Get them for free at our other websites.</a:t>
            </a:r>
            <a:endParaRPr/>
          </a:p>
        </p:txBody>
      </p:sp>
      <p:sp>
        <p:nvSpPr>
          <p:cNvPr id="1036" name="Google Shape;1036;p37"/>
          <p:cNvSpPr txBox="1"/>
          <p:nvPr>
            <p:ph idx="1" type="body"/>
          </p:nvPr>
        </p:nvSpPr>
        <p:spPr>
          <a:xfrm>
            <a:off x="988125" y="1610352"/>
            <a:ext cx="35229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rPr>
              <a:t>ICONS</a:t>
            </a:r>
            <a:endParaRPr sz="1400">
              <a:solidFill>
                <a:schemeClr val="lt1"/>
              </a:solidFill>
              <a:latin typeface="Saira Condensed ExtraBold"/>
              <a:ea typeface="Saira Condensed ExtraBold"/>
              <a:cs typeface="Saira Condensed ExtraBold"/>
              <a:sym typeface="Saira Condensed ExtraBold"/>
            </a:endParaRPr>
          </a:p>
          <a:p>
            <a:pPr indent="-184150" lvl="0" marL="2413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Light"/>
              <a:buChar char="●"/>
            </a:pPr>
            <a:r>
              <a:rPr lang="es" sz="900">
                <a:solidFill>
                  <a:schemeClr val="dk1"/>
                </a:solidFill>
                <a:uFill>
                  <a:noFill/>
                </a:uFill>
                <a:hlinkClick r:id="rId3"/>
              </a:rPr>
              <a:t>Pack medical 148</a:t>
            </a:r>
            <a:endParaRPr sz="900">
              <a:solidFill>
                <a:schemeClr val="dk1"/>
              </a:solidFill>
            </a:endParaRPr>
          </a:p>
          <a:p>
            <a:pPr indent="-184150" lvl="0" marL="2413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Light"/>
              <a:buChar char="●"/>
            </a:pPr>
            <a:r>
              <a:rPr lang="es" sz="900">
                <a:solidFill>
                  <a:schemeClr val="dk1"/>
                </a:solidFill>
                <a:uFill>
                  <a:noFill/>
                </a:uFill>
                <a:hlinkClick r:id="rId4"/>
              </a:rPr>
              <a:t>Pack addictions 2</a:t>
            </a:r>
            <a:endParaRPr sz="900">
              <a:solidFill>
                <a:schemeClr val="dk1"/>
              </a:solidFill>
            </a:endParaRPr>
          </a:p>
          <a:p>
            <a:pPr indent="-184150" lvl="0" marL="2413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Light"/>
              <a:buChar char="●"/>
            </a:pPr>
            <a:r>
              <a:rPr lang="es" sz="900">
                <a:solidFill>
                  <a:schemeClr val="dk1"/>
                </a:solidFill>
                <a:uFill>
                  <a:noFill/>
                </a:uFill>
                <a:hlinkClick r:id="rId5"/>
              </a:rPr>
              <a:t>Pack social media 23</a:t>
            </a:r>
            <a:endParaRPr sz="900">
              <a:solidFill>
                <a:schemeClr val="dk1"/>
              </a:solidFill>
            </a:endParaRPr>
          </a:p>
          <a:p>
            <a:pPr indent="-184150" lvl="0" marL="2413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Light"/>
              <a:buChar char="●"/>
            </a:pPr>
            <a:r>
              <a:rPr lang="es" sz="900">
                <a:solidFill>
                  <a:schemeClr val="dk1"/>
                </a:solidFill>
                <a:uFill>
                  <a:noFill/>
                </a:uFill>
                <a:hlinkClick r:id="rId6"/>
              </a:rPr>
              <a:t>Icon cry</a:t>
            </a:r>
            <a:endParaRPr sz="900">
              <a:solidFill>
                <a:schemeClr val="dk1"/>
              </a:solidFill>
            </a:endParaRPr>
          </a:p>
          <a:p>
            <a:pPr indent="-184150" lvl="0" marL="2413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Light"/>
              <a:buChar char="●"/>
            </a:pPr>
            <a:r>
              <a:rPr lang="es" sz="900">
                <a:solidFill>
                  <a:schemeClr val="dk1"/>
                </a:solidFill>
                <a:uFill>
                  <a:noFill/>
                </a:uFill>
                <a:hlinkClick r:id="rId7"/>
              </a:rPr>
              <a:t>Icon team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037" name="Google Shape;1037;p37"/>
          <p:cNvSpPr txBox="1"/>
          <p:nvPr>
            <p:ph type="ctrTitle"/>
          </p:nvPr>
        </p:nvSpPr>
        <p:spPr>
          <a:xfrm>
            <a:off x="755000" y="-424250"/>
            <a:ext cx="30180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RESOURCES</a:t>
            </a:r>
            <a:endParaRPr/>
          </a:p>
        </p:txBody>
      </p:sp>
      <p:cxnSp>
        <p:nvCxnSpPr>
          <p:cNvPr id="1038" name="Google Shape;1038;p37"/>
          <p:cNvCxnSpPr/>
          <p:nvPr/>
        </p:nvCxnSpPr>
        <p:spPr>
          <a:xfrm>
            <a:off x="-1500075" y="1818725"/>
            <a:ext cx="2488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1039" name="Google Shape;1039;p37"/>
          <p:cNvSpPr txBox="1"/>
          <p:nvPr>
            <p:ph idx="1" type="body"/>
          </p:nvPr>
        </p:nvSpPr>
        <p:spPr>
          <a:xfrm>
            <a:off x="3945750" y="3330270"/>
            <a:ext cx="28401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4150" lvl="0" marL="2413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Light"/>
              <a:buChar char="●"/>
            </a:pPr>
            <a:r>
              <a:rPr lang="es" sz="900">
                <a:solidFill>
                  <a:schemeClr val="dk1"/>
                </a:solidFill>
                <a:uFill>
                  <a:noFill/>
                </a:uFill>
                <a:hlinkClick r:id="rId8"/>
              </a:rPr>
              <a:t>Flat nurse team</a:t>
            </a:r>
            <a:endParaRPr sz="900">
              <a:solidFill>
                <a:schemeClr val="dk1"/>
              </a:solidFill>
            </a:endParaRPr>
          </a:p>
          <a:p>
            <a:pPr indent="-184150" lvl="0" marL="2413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Light"/>
              <a:buChar char="●"/>
            </a:pPr>
            <a:r>
              <a:rPr lang="es" sz="900">
                <a:solidFill>
                  <a:schemeClr val="dk1"/>
                </a:solidFill>
                <a:uFill>
                  <a:noFill/>
                </a:uFill>
                <a:hlinkClick r:id="rId9"/>
              </a:rPr>
              <a:t>No tobacco day banners with skull and tomb</a:t>
            </a:r>
            <a:endParaRPr sz="900">
              <a:solidFill>
                <a:schemeClr val="dk1"/>
              </a:solidFill>
            </a:endParaRPr>
          </a:p>
          <a:p>
            <a:pPr indent="-184150" lvl="0" marL="2413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Light"/>
              <a:buChar char="●"/>
            </a:pPr>
            <a:r>
              <a:rPr lang="es" sz="900">
                <a:solidFill>
                  <a:schemeClr val="dk1"/>
                </a:solidFill>
                <a:uFill>
                  <a:noFill/>
                </a:uFill>
                <a:hlinkClick r:id="rId10"/>
              </a:rPr>
              <a:t>Diversity concept flat style background</a:t>
            </a:r>
            <a:endParaRPr sz="900">
              <a:solidFill>
                <a:schemeClr val="dk1"/>
              </a:solidFill>
            </a:endParaRPr>
          </a:p>
          <a:p>
            <a:pPr indent="-184150" lvl="0" marL="2413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Light"/>
              <a:buChar char="●"/>
            </a:pPr>
            <a:r>
              <a:rPr lang="es" sz="900">
                <a:solidFill>
                  <a:schemeClr val="dk1"/>
                </a:solidFill>
                <a:uFill>
                  <a:noFill/>
                </a:uFill>
                <a:hlinkClick r:id="rId11"/>
              </a:rPr>
              <a:t>Flat pharmacist objects collection</a:t>
            </a:r>
            <a:endParaRPr sz="900">
              <a:solidFill>
                <a:schemeClr val="dk1"/>
              </a:solidFill>
            </a:endParaRPr>
          </a:p>
          <a:p>
            <a:pPr indent="-184150" lvl="0" marL="2413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Light"/>
              <a:buChar char="●"/>
            </a:pPr>
            <a:r>
              <a:rPr lang="es" sz="900">
                <a:solidFill>
                  <a:schemeClr val="dk1"/>
                </a:solidFill>
                <a:uFill>
                  <a:noFill/>
                </a:uFill>
                <a:hlinkClick r:id="rId12"/>
              </a:rPr>
              <a:t>Background of medical care items</a:t>
            </a:r>
            <a:endParaRPr sz="900">
              <a:solidFill>
                <a:schemeClr val="dk1"/>
              </a:solidFill>
            </a:endParaRPr>
          </a:p>
          <a:p>
            <a:pPr indent="-184150" lvl="0" marL="2413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Light"/>
              <a:buChar char="●"/>
            </a:pPr>
            <a:r>
              <a:rPr lang="es" sz="900">
                <a:solidFill>
                  <a:schemeClr val="dk1"/>
                </a:solidFill>
                <a:uFill>
                  <a:noFill/>
                </a:uFill>
                <a:hlinkClick r:id="rId13"/>
              </a:rPr>
              <a:t>Medicine elements background in flat style</a:t>
            </a:r>
            <a:endParaRPr sz="1400">
              <a:solidFill>
                <a:schemeClr val="dk1"/>
              </a:solidFill>
              <a:latin typeface="Saira Condensed ExtraBold"/>
              <a:ea typeface="Saira Condensed ExtraBold"/>
              <a:cs typeface="Saira Condensed ExtraBold"/>
              <a:sym typeface="Saira Condensed ExtraBold"/>
            </a:endParaRPr>
          </a:p>
        </p:txBody>
      </p:sp>
      <p:cxnSp>
        <p:nvCxnSpPr>
          <p:cNvPr id="1040" name="Google Shape;1040;p37"/>
          <p:cNvCxnSpPr/>
          <p:nvPr/>
        </p:nvCxnSpPr>
        <p:spPr>
          <a:xfrm>
            <a:off x="-1500075" y="3306497"/>
            <a:ext cx="2488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1041" name="Google Shape;1041;p37"/>
          <p:cNvSpPr txBox="1"/>
          <p:nvPr>
            <p:ph idx="2" type="body"/>
          </p:nvPr>
        </p:nvSpPr>
        <p:spPr>
          <a:xfrm>
            <a:off x="988125" y="3090054"/>
            <a:ext cx="35229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Saira Condensed ExtraBold"/>
                <a:ea typeface="Saira Condensed ExtraBold"/>
                <a:cs typeface="Saira Condensed ExtraBold"/>
                <a:sym typeface="Saira Condensed ExtraBold"/>
              </a:rPr>
              <a:t>VECTORS</a:t>
            </a:r>
            <a:endParaRPr sz="900">
              <a:solidFill>
                <a:schemeClr val="dk1"/>
              </a:solidFill>
            </a:endParaRPr>
          </a:p>
          <a:p>
            <a:pPr indent="-184150" lvl="0" marL="2413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Light"/>
              <a:buChar char="●"/>
            </a:pPr>
            <a:r>
              <a:rPr lang="es" sz="900">
                <a:solidFill>
                  <a:schemeClr val="dk1"/>
                </a:solidFill>
                <a:uFill>
                  <a:noFill/>
                </a:uFill>
                <a:hlinkClick r:id="rId14"/>
              </a:rPr>
              <a:t>Lovely marriage proposal with flat design</a:t>
            </a:r>
            <a:endParaRPr sz="900">
              <a:solidFill>
                <a:schemeClr val="dk1"/>
              </a:solidFill>
            </a:endParaRPr>
          </a:p>
          <a:p>
            <a:pPr indent="-184150" lvl="0" marL="2413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Light"/>
              <a:buChar char="●"/>
            </a:pPr>
            <a:r>
              <a:rPr lang="es" sz="900">
                <a:solidFill>
                  <a:schemeClr val="dk1"/>
                </a:solidFill>
                <a:uFill>
                  <a:noFill/>
                </a:uFill>
                <a:hlinkClick r:id="rId15"/>
              </a:rPr>
              <a:t>Flat pharmacist objects collection</a:t>
            </a:r>
            <a:endParaRPr sz="900">
              <a:solidFill>
                <a:schemeClr val="dk1"/>
              </a:solidFill>
            </a:endParaRPr>
          </a:p>
          <a:p>
            <a:pPr indent="-184150" lvl="0" marL="2413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Light"/>
              <a:buChar char="●"/>
            </a:pPr>
            <a:r>
              <a:rPr lang="es" sz="900">
                <a:solidFill>
                  <a:schemeClr val="dk1"/>
                </a:solidFill>
                <a:uFill>
                  <a:noFill/>
                </a:uFill>
                <a:hlinkClick r:id="rId16"/>
              </a:rPr>
              <a:t>Pharmacist with customer</a:t>
            </a:r>
            <a:endParaRPr sz="900">
              <a:solidFill>
                <a:schemeClr val="dk1"/>
              </a:solidFill>
            </a:endParaRPr>
          </a:p>
          <a:p>
            <a:pPr indent="-184150" lvl="0" marL="2413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Light"/>
              <a:buChar char="●"/>
            </a:pPr>
            <a:r>
              <a:rPr lang="es" sz="900">
                <a:solidFill>
                  <a:schemeClr val="dk1"/>
                </a:solidFill>
                <a:uFill>
                  <a:noFill/>
                </a:uFill>
                <a:hlinkClick r:id="rId17"/>
              </a:rPr>
              <a:t>Flat business landing page template</a:t>
            </a:r>
            <a:endParaRPr sz="900">
              <a:solidFill>
                <a:schemeClr val="dk1"/>
              </a:solidFill>
            </a:endParaRPr>
          </a:p>
          <a:p>
            <a:pPr indent="-184150" lvl="0" marL="2413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Light"/>
              <a:buChar char="●"/>
            </a:pPr>
            <a:r>
              <a:rPr lang="es" sz="900">
                <a:solidFill>
                  <a:schemeClr val="dk1"/>
                </a:solidFill>
                <a:uFill>
                  <a:noFill/>
                </a:uFill>
                <a:hlinkClick r:id="rId18"/>
              </a:rPr>
              <a:t>Flat people going to university collection</a:t>
            </a:r>
            <a:endParaRPr sz="900">
              <a:solidFill>
                <a:schemeClr val="dk1"/>
              </a:solidFill>
            </a:endParaRPr>
          </a:p>
          <a:p>
            <a:pPr indent="-184150" lvl="0" marL="2413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unito Light"/>
              <a:buChar char="●"/>
            </a:pPr>
            <a:r>
              <a:rPr lang="es" sz="900">
                <a:solidFill>
                  <a:schemeClr val="dk1"/>
                </a:solidFill>
                <a:uFill>
                  <a:noFill/>
                </a:uFill>
                <a:hlinkClick r:id="rId19"/>
              </a:rPr>
              <a:t>Situations of people at office flat collection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Saira Condensed ExtraBold"/>
              <a:ea typeface="Saira Condensed ExtraBold"/>
              <a:cs typeface="Saira Condensed ExtraBold"/>
              <a:sym typeface="Saira Condensed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38"/>
          <p:cNvSpPr txBox="1"/>
          <p:nvPr>
            <p:ph idx="1" type="body"/>
          </p:nvPr>
        </p:nvSpPr>
        <p:spPr>
          <a:xfrm>
            <a:off x="988125" y="1610352"/>
            <a:ext cx="35229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38"/>
          <p:cNvSpPr txBox="1"/>
          <p:nvPr>
            <p:ph type="ctrTitle"/>
          </p:nvPr>
        </p:nvSpPr>
        <p:spPr>
          <a:xfrm>
            <a:off x="755000" y="-424250"/>
            <a:ext cx="30180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38"/>
          <p:cNvSpPr txBox="1"/>
          <p:nvPr>
            <p:ph idx="2" type="body"/>
          </p:nvPr>
        </p:nvSpPr>
        <p:spPr>
          <a:xfrm>
            <a:off x="988125" y="3090054"/>
            <a:ext cx="35229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38"/>
          <p:cNvSpPr txBox="1"/>
          <p:nvPr>
            <p:ph idx="3" type="subTitle"/>
          </p:nvPr>
        </p:nvSpPr>
        <p:spPr>
          <a:xfrm>
            <a:off x="755000" y="1074728"/>
            <a:ext cx="3073200" cy="9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39"/>
          <p:cNvSpPr txBox="1"/>
          <p:nvPr>
            <p:ph idx="1" type="body"/>
          </p:nvPr>
        </p:nvSpPr>
        <p:spPr>
          <a:xfrm>
            <a:off x="988125" y="1610352"/>
            <a:ext cx="35229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55" name="Google Shape;1055;p39"/>
          <p:cNvSpPr txBox="1"/>
          <p:nvPr>
            <p:ph type="ctrTitle"/>
          </p:nvPr>
        </p:nvSpPr>
        <p:spPr>
          <a:xfrm>
            <a:off x="755000" y="-424250"/>
            <a:ext cx="30180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39"/>
          <p:cNvSpPr txBox="1"/>
          <p:nvPr>
            <p:ph idx="2" type="body"/>
          </p:nvPr>
        </p:nvSpPr>
        <p:spPr>
          <a:xfrm>
            <a:off x="988125" y="3090054"/>
            <a:ext cx="35229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39"/>
          <p:cNvSpPr txBox="1"/>
          <p:nvPr>
            <p:ph idx="3" type="subTitle"/>
          </p:nvPr>
        </p:nvSpPr>
        <p:spPr>
          <a:xfrm>
            <a:off x="755000" y="1074728"/>
            <a:ext cx="3073200" cy="9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40"/>
          <p:cNvSpPr txBox="1"/>
          <p:nvPr>
            <p:ph idx="1" type="body"/>
          </p:nvPr>
        </p:nvSpPr>
        <p:spPr>
          <a:xfrm>
            <a:off x="988125" y="1610352"/>
            <a:ext cx="35229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40"/>
          <p:cNvSpPr txBox="1"/>
          <p:nvPr>
            <p:ph type="ctrTitle"/>
          </p:nvPr>
        </p:nvSpPr>
        <p:spPr>
          <a:xfrm>
            <a:off x="755000" y="-424250"/>
            <a:ext cx="30180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40"/>
          <p:cNvSpPr txBox="1"/>
          <p:nvPr>
            <p:ph idx="2" type="body"/>
          </p:nvPr>
        </p:nvSpPr>
        <p:spPr>
          <a:xfrm>
            <a:off x="988125" y="3090054"/>
            <a:ext cx="35229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40"/>
          <p:cNvSpPr txBox="1"/>
          <p:nvPr>
            <p:ph idx="3" type="subTitle"/>
          </p:nvPr>
        </p:nvSpPr>
        <p:spPr>
          <a:xfrm>
            <a:off x="755000" y="1074728"/>
            <a:ext cx="3073200" cy="9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41"/>
          <p:cNvSpPr txBox="1"/>
          <p:nvPr>
            <p:ph idx="1" type="body"/>
          </p:nvPr>
        </p:nvSpPr>
        <p:spPr>
          <a:xfrm>
            <a:off x="988125" y="1610352"/>
            <a:ext cx="35229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41"/>
          <p:cNvSpPr txBox="1"/>
          <p:nvPr>
            <p:ph type="ctrTitle"/>
          </p:nvPr>
        </p:nvSpPr>
        <p:spPr>
          <a:xfrm>
            <a:off x="755000" y="-424250"/>
            <a:ext cx="30180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41"/>
          <p:cNvSpPr txBox="1"/>
          <p:nvPr>
            <p:ph idx="2" type="body"/>
          </p:nvPr>
        </p:nvSpPr>
        <p:spPr>
          <a:xfrm>
            <a:off x="988125" y="3090054"/>
            <a:ext cx="35229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41"/>
          <p:cNvSpPr txBox="1"/>
          <p:nvPr>
            <p:ph idx="3" type="subTitle"/>
          </p:nvPr>
        </p:nvSpPr>
        <p:spPr>
          <a:xfrm>
            <a:off x="755000" y="1074728"/>
            <a:ext cx="3073200" cy="9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42"/>
          <p:cNvSpPr txBox="1"/>
          <p:nvPr>
            <p:ph idx="1" type="body"/>
          </p:nvPr>
        </p:nvSpPr>
        <p:spPr>
          <a:xfrm>
            <a:off x="988125" y="1610352"/>
            <a:ext cx="35229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42"/>
          <p:cNvSpPr txBox="1"/>
          <p:nvPr>
            <p:ph type="ctrTitle"/>
          </p:nvPr>
        </p:nvSpPr>
        <p:spPr>
          <a:xfrm>
            <a:off x="755000" y="-424250"/>
            <a:ext cx="30180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42"/>
          <p:cNvSpPr txBox="1"/>
          <p:nvPr>
            <p:ph idx="2" type="body"/>
          </p:nvPr>
        </p:nvSpPr>
        <p:spPr>
          <a:xfrm>
            <a:off x="988125" y="3090054"/>
            <a:ext cx="35229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42"/>
          <p:cNvSpPr txBox="1"/>
          <p:nvPr>
            <p:ph idx="3" type="subTitle"/>
          </p:nvPr>
        </p:nvSpPr>
        <p:spPr>
          <a:xfrm>
            <a:off x="755000" y="1074728"/>
            <a:ext cx="3073200" cy="9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b="0" l="-5500" r="2693" t="0"/>
          <a:stretch/>
        </p:blipFill>
        <p:spPr>
          <a:xfrm>
            <a:off x="2799401" y="505351"/>
            <a:ext cx="6344599" cy="463814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>
            <p:ph type="ctrTitle"/>
          </p:nvPr>
        </p:nvSpPr>
        <p:spPr>
          <a:xfrm>
            <a:off x="755000" y="-424250"/>
            <a:ext cx="30180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INTRODUCTION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129" name="Google Shape;129;p20"/>
          <p:cNvSpPr txBox="1"/>
          <p:nvPr>
            <p:ph idx="1" type="subTitle"/>
          </p:nvPr>
        </p:nvSpPr>
        <p:spPr>
          <a:xfrm>
            <a:off x="755000" y="1015250"/>
            <a:ext cx="3073200" cy="15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Mercury is the closest planet to the Sun and the smallest one in the Solar System—it’s only a bit larger than our Moon.</a:t>
            </a:r>
            <a:r>
              <a:rPr lang="es"/>
              <a:t> The planet’s name has nothing to do with the liquid metal since it was named after the Roman messenger god, Mercury</a:t>
            </a:r>
            <a:endParaRPr/>
          </a:p>
        </p:txBody>
      </p:sp>
      <p:pic>
        <p:nvPicPr>
          <p:cNvPr id="130" name="Google Shape;130;p20"/>
          <p:cNvPicPr preferRelativeResize="0"/>
          <p:nvPr/>
        </p:nvPicPr>
        <p:blipFill rotWithShape="1">
          <a:blip r:embed="rId4">
            <a:alphaModFix/>
          </a:blip>
          <a:srcRect b="0" l="446" r="436" t="0"/>
          <a:stretch/>
        </p:blipFill>
        <p:spPr>
          <a:xfrm>
            <a:off x="4499359" y="505350"/>
            <a:ext cx="4644647" cy="4638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0"/>
          <p:cNvCxnSpPr/>
          <p:nvPr/>
        </p:nvCxnSpPr>
        <p:spPr>
          <a:xfrm>
            <a:off x="-792925" y="2271568"/>
            <a:ext cx="2447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diamon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idx="15" type="ctrTitle"/>
          </p:nvPr>
        </p:nvSpPr>
        <p:spPr>
          <a:xfrm>
            <a:off x="3063000" y="-424250"/>
            <a:ext cx="30180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BACKGROUND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7" name="Google Shape;137;p21"/>
          <p:cNvSpPr/>
          <p:nvPr/>
        </p:nvSpPr>
        <p:spPr>
          <a:xfrm>
            <a:off x="9865125" y="1351050"/>
            <a:ext cx="17350" cy="17250"/>
          </a:xfrm>
          <a:custGeom>
            <a:rect b="b" l="l" r="r" t="t"/>
            <a:pathLst>
              <a:path extrusionOk="0" h="690" w="694">
                <a:moveTo>
                  <a:pt x="345" y="1"/>
                </a:moveTo>
                <a:cubicBezTo>
                  <a:pt x="154" y="1"/>
                  <a:pt x="0" y="155"/>
                  <a:pt x="0" y="345"/>
                </a:cubicBezTo>
                <a:cubicBezTo>
                  <a:pt x="0" y="536"/>
                  <a:pt x="154" y="690"/>
                  <a:pt x="345" y="690"/>
                </a:cubicBezTo>
                <a:cubicBezTo>
                  <a:pt x="539" y="690"/>
                  <a:pt x="693" y="536"/>
                  <a:pt x="693" y="345"/>
                </a:cubicBezTo>
                <a:cubicBezTo>
                  <a:pt x="693" y="155"/>
                  <a:pt x="539" y="1"/>
                  <a:pt x="345" y="1"/>
                </a:cubicBezTo>
                <a:close/>
              </a:path>
            </a:pathLst>
          </a:custGeom>
          <a:solidFill>
            <a:srgbClr val="F7CE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1"/>
          <p:cNvSpPr/>
          <p:nvPr/>
        </p:nvSpPr>
        <p:spPr>
          <a:xfrm>
            <a:off x="9935325" y="1352975"/>
            <a:ext cx="17325" cy="17350"/>
          </a:xfrm>
          <a:custGeom>
            <a:rect b="b" l="l" r="r" t="t"/>
            <a:pathLst>
              <a:path extrusionOk="0" h="694" w="693">
                <a:moveTo>
                  <a:pt x="348" y="1"/>
                </a:moveTo>
                <a:cubicBezTo>
                  <a:pt x="154" y="1"/>
                  <a:pt x="0" y="155"/>
                  <a:pt x="0" y="345"/>
                </a:cubicBezTo>
                <a:cubicBezTo>
                  <a:pt x="0" y="536"/>
                  <a:pt x="154" y="694"/>
                  <a:pt x="348" y="694"/>
                </a:cubicBezTo>
                <a:cubicBezTo>
                  <a:pt x="539" y="694"/>
                  <a:pt x="693" y="536"/>
                  <a:pt x="693" y="345"/>
                </a:cubicBezTo>
                <a:cubicBezTo>
                  <a:pt x="693" y="155"/>
                  <a:pt x="539" y="1"/>
                  <a:pt x="348" y="1"/>
                </a:cubicBezTo>
                <a:close/>
              </a:path>
            </a:pathLst>
          </a:custGeom>
          <a:solidFill>
            <a:srgbClr val="F7CE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1"/>
          <p:cNvSpPr/>
          <p:nvPr/>
        </p:nvSpPr>
        <p:spPr>
          <a:xfrm>
            <a:off x="9939900" y="1352975"/>
            <a:ext cx="12750" cy="17350"/>
          </a:xfrm>
          <a:custGeom>
            <a:rect b="b" l="l" r="r" t="t"/>
            <a:pathLst>
              <a:path extrusionOk="0" h="694" w="510">
                <a:moveTo>
                  <a:pt x="180" y="1"/>
                </a:moveTo>
                <a:lnTo>
                  <a:pt x="176" y="158"/>
                </a:lnTo>
                <a:cubicBezTo>
                  <a:pt x="169" y="338"/>
                  <a:pt x="107" y="510"/>
                  <a:pt x="0" y="650"/>
                </a:cubicBezTo>
                <a:cubicBezTo>
                  <a:pt x="48" y="679"/>
                  <a:pt x="107" y="694"/>
                  <a:pt x="165" y="694"/>
                </a:cubicBezTo>
                <a:cubicBezTo>
                  <a:pt x="349" y="690"/>
                  <a:pt x="503" y="543"/>
                  <a:pt x="506" y="356"/>
                </a:cubicBezTo>
                <a:cubicBezTo>
                  <a:pt x="510" y="169"/>
                  <a:pt x="367" y="12"/>
                  <a:pt x="180" y="1"/>
                </a:cubicBezTo>
                <a:close/>
              </a:path>
            </a:pathLst>
          </a:custGeom>
          <a:solidFill>
            <a:srgbClr val="FF8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1"/>
          <p:cNvSpPr txBox="1"/>
          <p:nvPr>
            <p:ph type="ctrTitle"/>
          </p:nvPr>
        </p:nvSpPr>
        <p:spPr>
          <a:xfrm>
            <a:off x="1639400" y="1541325"/>
            <a:ext cx="1974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MERCURY</a:t>
            </a:r>
            <a:endParaRPr/>
          </a:p>
        </p:txBody>
      </p:sp>
      <p:sp>
        <p:nvSpPr>
          <p:cNvPr id="141" name="Google Shape;141;p21"/>
          <p:cNvSpPr txBox="1"/>
          <p:nvPr>
            <p:ph idx="1" type="subTitle"/>
          </p:nvPr>
        </p:nvSpPr>
        <p:spPr>
          <a:xfrm>
            <a:off x="1639400" y="2002799"/>
            <a:ext cx="14841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Mercury is the closest planet to the Sun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1"/>
          <p:cNvSpPr txBox="1"/>
          <p:nvPr>
            <p:ph idx="2" type="ctrTitle"/>
          </p:nvPr>
        </p:nvSpPr>
        <p:spPr>
          <a:xfrm>
            <a:off x="4226401" y="1537925"/>
            <a:ext cx="1974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MARS</a:t>
            </a:r>
            <a:endParaRPr/>
          </a:p>
        </p:txBody>
      </p:sp>
      <p:sp>
        <p:nvSpPr>
          <p:cNvPr id="143" name="Google Shape;143;p21"/>
          <p:cNvSpPr txBox="1"/>
          <p:nvPr>
            <p:ph idx="3" type="subTitle"/>
          </p:nvPr>
        </p:nvSpPr>
        <p:spPr>
          <a:xfrm>
            <a:off x="4226401" y="1999396"/>
            <a:ext cx="14841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Despite being red, Mars is a cold place, not hot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1"/>
          <p:cNvSpPr txBox="1"/>
          <p:nvPr>
            <p:ph idx="4" type="ctrTitle"/>
          </p:nvPr>
        </p:nvSpPr>
        <p:spPr>
          <a:xfrm>
            <a:off x="6813400" y="1537950"/>
            <a:ext cx="1758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JUPITER</a:t>
            </a:r>
            <a:endParaRPr/>
          </a:p>
        </p:txBody>
      </p:sp>
      <p:sp>
        <p:nvSpPr>
          <p:cNvPr id="145" name="Google Shape;145;p21"/>
          <p:cNvSpPr txBox="1"/>
          <p:nvPr>
            <p:ph idx="5" type="subTitle"/>
          </p:nvPr>
        </p:nvSpPr>
        <p:spPr>
          <a:xfrm>
            <a:off x="6813402" y="1999400"/>
            <a:ext cx="14841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It’s the biggest planet in our Solar System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 txBox="1"/>
          <p:nvPr>
            <p:ph idx="6" type="ctrTitle"/>
          </p:nvPr>
        </p:nvSpPr>
        <p:spPr>
          <a:xfrm>
            <a:off x="1639400" y="3067051"/>
            <a:ext cx="1974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VENUS</a:t>
            </a:r>
            <a:endParaRPr/>
          </a:p>
        </p:txBody>
      </p:sp>
      <p:sp>
        <p:nvSpPr>
          <p:cNvPr id="147" name="Google Shape;147;p21"/>
          <p:cNvSpPr txBox="1"/>
          <p:nvPr>
            <p:ph idx="7" type="subTitle"/>
          </p:nvPr>
        </p:nvSpPr>
        <p:spPr>
          <a:xfrm>
            <a:off x="1639400" y="3528525"/>
            <a:ext cx="14841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Venus has a beautiful name, but it’s </a:t>
            </a:r>
            <a:r>
              <a:rPr lang="es"/>
              <a:t>very </a:t>
            </a:r>
            <a:r>
              <a:rPr lang="es">
                <a:solidFill>
                  <a:schemeClr val="dk1"/>
                </a:solidFill>
              </a:rPr>
              <a:t>hot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 txBox="1"/>
          <p:nvPr>
            <p:ph idx="8" type="ctrTitle"/>
          </p:nvPr>
        </p:nvSpPr>
        <p:spPr>
          <a:xfrm>
            <a:off x="4226401" y="3063654"/>
            <a:ext cx="1974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SATURN</a:t>
            </a:r>
            <a:endParaRPr/>
          </a:p>
        </p:txBody>
      </p:sp>
      <p:sp>
        <p:nvSpPr>
          <p:cNvPr id="149" name="Google Shape;149;p21"/>
          <p:cNvSpPr txBox="1"/>
          <p:nvPr>
            <p:ph idx="9" type="subTitle"/>
          </p:nvPr>
        </p:nvSpPr>
        <p:spPr>
          <a:xfrm>
            <a:off x="4226401" y="3525125"/>
            <a:ext cx="14841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Saturn is the ringed </a:t>
            </a:r>
            <a:r>
              <a:rPr lang="es"/>
              <a:t>planet </a:t>
            </a:r>
            <a:r>
              <a:rPr lang="es">
                <a:solidFill>
                  <a:schemeClr val="dk1"/>
                </a:solidFill>
              </a:rPr>
              <a:t>and a gas giant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1"/>
          <p:cNvSpPr txBox="1"/>
          <p:nvPr>
            <p:ph idx="13" type="ctrTitle"/>
          </p:nvPr>
        </p:nvSpPr>
        <p:spPr>
          <a:xfrm>
            <a:off x="6813400" y="3063675"/>
            <a:ext cx="1758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NEPTUNE</a:t>
            </a:r>
            <a:endParaRPr/>
          </a:p>
        </p:txBody>
      </p:sp>
      <p:sp>
        <p:nvSpPr>
          <p:cNvPr id="151" name="Google Shape;151;p21"/>
          <p:cNvSpPr txBox="1"/>
          <p:nvPr>
            <p:ph idx="14" type="subTitle"/>
          </p:nvPr>
        </p:nvSpPr>
        <p:spPr>
          <a:xfrm>
            <a:off x="6813402" y="3525125"/>
            <a:ext cx="14841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Neptune is the farthest planet from the Sun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2" name="Google Shape;152;p21"/>
          <p:cNvGrpSpPr/>
          <p:nvPr/>
        </p:nvGrpSpPr>
        <p:grpSpPr>
          <a:xfrm>
            <a:off x="6004853" y="1833554"/>
            <a:ext cx="557210" cy="540482"/>
            <a:chOff x="1516675" y="2051850"/>
            <a:chExt cx="605400" cy="587225"/>
          </a:xfrm>
        </p:grpSpPr>
        <p:sp>
          <p:nvSpPr>
            <p:cNvPr id="153" name="Google Shape;153;p21"/>
            <p:cNvSpPr/>
            <p:nvPr/>
          </p:nvSpPr>
          <p:spPr>
            <a:xfrm>
              <a:off x="1516675" y="2051850"/>
              <a:ext cx="290525" cy="276925"/>
            </a:xfrm>
            <a:custGeom>
              <a:rect b="b" l="l" r="r" t="t"/>
              <a:pathLst>
                <a:path extrusionOk="0" h="11077" w="11621">
                  <a:moveTo>
                    <a:pt x="3333" y="1"/>
                  </a:moveTo>
                  <a:cubicBezTo>
                    <a:pt x="2560" y="1"/>
                    <a:pt x="1786" y="296"/>
                    <a:pt x="1196" y="886"/>
                  </a:cubicBezTo>
                  <a:cubicBezTo>
                    <a:pt x="1" y="2078"/>
                    <a:pt x="15" y="4017"/>
                    <a:pt x="1221" y="5193"/>
                  </a:cubicBezTo>
                  <a:lnTo>
                    <a:pt x="6221" y="10190"/>
                  </a:lnTo>
                  <a:cubicBezTo>
                    <a:pt x="6786" y="10758"/>
                    <a:pt x="7556" y="11077"/>
                    <a:pt x="8358" y="11077"/>
                  </a:cubicBezTo>
                  <a:cubicBezTo>
                    <a:pt x="9583" y="11077"/>
                    <a:pt x="10686" y="10340"/>
                    <a:pt x="11152" y="9207"/>
                  </a:cubicBezTo>
                  <a:cubicBezTo>
                    <a:pt x="11621" y="8078"/>
                    <a:pt x="11361" y="6777"/>
                    <a:pt x="10495" y="5912"/>
                  </a:cubicBezTo>
                  <a:lnTo>
                    <a:pt x="5499" y="916"/>
                  </a:lnTo>
                  <a:cubicBezTo>
                    <a:pt x="4906" y="306"/>
                    <a:pt x="4120" y="1"/>
                    <a:pt x="3333" y="1"/>
                  </a:cubicBezTo>
                  <a:close/>
                </a:path>
              </a:pathLst>
            </a:custGeom>
            <a:solidFill>
              <a:srgbClr val="F7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1"/>
            <p:cNvSpPr/>
            <p:nvPr/>
          </p:nvSpPr>
          <p:spPr>
            <a:xfrm>
              <a:off x="1859975" y="2333175"/>
              <a:ext cx="262100" cy="305900"/>
            </a:xfrm>
            <a:custGeom>
              <a:rect b="b" l="l" r="r" t="t"/>
              <a:pathLst>
                <a:path extrusionOk="0" h="12236" w="10484">
                  <a:moveTo>
                    <a:pt x="6979" y="1"/>
                  </a:moveTo>
                  <a:cubicBezTo>
                    <a:pt x="5965" y="1"/>
                    <a:pt x="4978" y="526"/>
                    <a:pt x="4432" y="1466"/>
                  </a:cubicBezTo>
                  <a:lnTo>
                    <a:pt x="807" y="7741"/>
                  </a:lnTo>
                  <a:cubicBezTo>
                    <a:pt x="0" y="9145"/>
                    <a:pt x="480" y="10938"/>
                    <a:pt x="1881" y="11748"/>
                  </a:cubicBezTo>
                  <a:lnTo>
                    <a:pt x="2038" y="11840"/>
                  </a:lnTo>
                  <a:cubicBezTo>
                    <a:pt x="2482" y="12100"/>
                    <a:pt x="2988" y="12236"/>
                    <a:pt x="3501" y="12236"/>
                  </a:cubicBezTo>
                  <a:cubicBezTo>
                    <a:pt x="4549" y="12236"/>
                    <a:pt x="5521" y="11678"/>
                    <a:pt x="6045" y="10769"/>
                  </a:cubicBezTo>
                  <a:lnTo>
                    <a:pt x="9670" y="4494"/>
                  </a:lnTo>
                  <a:cubicBezTo>
                    <a:pt x="10484" y="3090"/>
                    <a:pt x="10000" y="1294"/>
                    <a:pt x="8596" y="484"/>
                  </a:cubicBezTo>
                  <a:lnTo>
                    <a:pt x="8438" y="392"/>
                  </a:lnTo>
                  <a:cubicBezTo>
                    <a:pt x="7978" y="127"/>
                    <a:pt x="7475" y="1"/>
                    <a:pt x="6979" y="1"/>
                  </a:cubicBezTo>
                  <a:close/>
                </a:path>
              </a:pathLst>
            </a:custGeom>
            <a:solidFill>
              <a:srgbClr val="FC4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1"/>
            <p:cNvSpPr/>
            <p:nvPr/>
          </p:nvSpPr>
          <p:spPr>
            <a:xfrm>
              <a:off x="1892050" y="2333800"/>
              <a:ext cx="222150" cy="305275"/>
            </a:xfrm>
            <a:custGeom>
              <a:rect b="b" l="l" r="r" t="t"/>
              <a:pathLst>
                <a:path extrusionOk="0" h="12211" w="8886">
                  <a:moveTo>
                    <a:pt x="6081" y="0"/>
                  </a:moveTo>
                  <a:lnTo>
                    <a:pt x="6081" y="0"/>
                  </a:lnTo>
                  <a:cubicBezTo>
                    <a:pt x="7024" y="939"/>
                    <a:pt x="7214" y="2394"/>
                    <a:pt x="6551" y="3545"/>
                  </a:cubicBezTo>
                  <a:lnTo>
                    <a:pt x="2925" y="9824"/>
                  </a:lnTo>
                  <a:cubicBezTo>
                    <a:pt x="2537" y="10499"/>
                    <a:pt x="1895" y="10990"/>
                    <a:pt x="1144" y="11188"/>
                  </a:cubicBezTo>
                  <a:cubicBezTo>
                    <a:pt x="895" y="11256"/>
                    <a:pt x="639" y="11290"/>
                    <a:pt x="383" y="11290"/>
                  </a:cubicBezTo>
                  <a:cubicBezTo>
                    <a:pt x="255" y="11290"/>
                    <a:pt x="127" y="11282"/>
                    <a:pt x="0" y="11265"/>
                  </a:cubicBezTo>
                  <a:lnTo>
                    <a:pt x="0" y="11265"/>
                  </a:lnTo>
                  <a:cubicBezTo>
                    <a:pt x="180" y="11444"/>
                    <a:pt x="381" y="11598"/>
                    <a:pt x="598" y="11723"/>
                  </a:cubicBezTo>
                  <a:lnTo>
                    <a:pt x="755" y="11815"/>
                  </a:lnTo>
                  <a:cubicBezTo>
                    <a:pt x="1202" y="12071"/>
                    <a:pt x="1705" y="12207"/>
                    <a:pt x="2218" y="12211"/>
                  </a:cubicBezTo>
                  <a:cubicBezTo>
                    <a:pt x="2478" y="12211"/>
                    <a:pt x="2735" y="12174"/>
                    <a:pt x="2984" y="12108"/>
                  </a:cubicBezTo>
                  <a:cubicBezTo>
                    <a:pt x="3735" y="11910"/>
                    <a:pt x="4377" y="11415"/>
                    <a:pt x="4762" y="10741"/>
                  </a:cubicBezTo>
                  <a:lnTo>
                    <a:pt x="8387" y="4465"/>
                  </a:lnTo>
                  <a:cubicBezTo>
                    <a:pt x="8779" y="3791"/>
                    <a:pt x="8886" y="2991"/>
                    <a:pt x="8680" y="2240"/>
                  </a:cubicBezTo>
                  <a:cubicBezTo>
                    <a:pt x="8482" y="1489"/>
                    <a:pt x="7991" y="847"/>
                    <a:pt x="7313" y="459"/>
                  </a:cubicBezTo>
                  <a:lnTo>
                    <a:pt x="7155" y="367"/>
                  </a:lnTo>
                  <a:cubicBezTo>
                    <a:pt x="6826" y="176"/>
                    <a:pt x="6459" y="52"/>
                    <a:pt x="6081" y="0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1"/>
            <p:cNvSpPr/>
            <p:nvPr/>
          </p:nvSpPr>
          <p:spPr>
            <a:xfrm>
              <a:off x="1921175" y="2333200"/>
              <a:ext cx="192925" cy="198200"/>
            </a:xfrm>
            <a:custGeom>
              <a:rect b="b" l="l" r="r" t="t"/>
              <a:pathLst>
                <a:path extrusionOk="0" h="7928" w="7717">
                  <a:moveTo>
                    <a:pt x="4528" y="1"/>
                  </a:moveTo>
                  <a:cubicBezTo>
                    <a:pt x="3514" y="1"/>
                    <a:pt x="2527" y="527"/>
                    <a:pt x="1984" y="1469"/>
                  </a:cubicBezTo>
                  <a:lnTo>
                    <a:pt x="1" y="4903"/>
                  </a:lnTo>
                  <a:lnTo>
                    <a:pt x="5239" y="7927"/>
                  </a:lnTo>
                  <a:lnTo>
                    <a:pt x="7222" y="4493"/>
                  </a:lnTo>
                  <a:cubicBezTo>
                    <a:pt x="7611" y="3829"/>
                    <a:pt x="7717" y="3037"/>
                    <a:pt x="7523" y="2293"/>
                  </a:cubicBezTo>
                  <a:cubicBezTo>
                    <a:pt x="7317" y="1516"/>
                    <a:pt x="6808" y="856"/>
                    <a:pt x="6108" y="461"/>
                  </a:cubicBezTo>
                  <a:lnTo>
                    <a:pt x="5990" y="395"/>
                  </a:lnTo>
                  <a:cubicBezTo>
                    <a:pt x="5529" y="128"/>
                    <a:pt x="5025" y="1"/>
                    <a:pt x="4528" y="1"/>
                  </a:cubicBezTo>
                  <a:close/>
                </a:path>
              </a:pathLst>
            </a:custGeom>
            <a:solidFill>
              <a:srgbClr val="73BD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1"/>
            <p:cNvSpPr/>
            <p:nvPr/>
          </p:nvSpPr>
          <p:spPr>
            <a:xfrm>
              <a:off x="2007700" y="2333700"/>
              <a:ext cx="106400" cy="197700"/>
            </a:xfrm>
            <a:custGeom>
              <a:rect b="b" l="l" r="r" t="t"/>
              <a:pathLst>
                <a:path extrusionOk="0" h="7908" w="4256">
                  <a:moveTo>
                    <a:pt x="1441" y="1"/>
                  </a:moveTo>
                  <a:lnTo>
                    <a:pt x="1441" y="1"/>
                  </a:lnTo>
                  <a:cubicBezTo>
                    <a:pt x="2394" y="935"/>
                    <a:pt x="2595" y="2394"/>
                    <a:pt x="1925" y="3549"/>
                  </a:cubicBezTo>
                  <a:lnTo>
                    <a:pt x="0" y="6881"/>
                  </a:lnTo>
                  <a:lnTo>
                    <a:pt x="1774" y="7907"/>
                  </a:lnTo>
                  <a:lnTo>
                    <a:pt x="3761" y="4469"/>
                  </a:lnTo>
                  <a:cubicBezTo>
                    <a:pt x="4146" y="3806"/>
                    <a:pt x="4256" y="3014"/>
                    <a:pt x="4062" y="2273"/>
                  </a:cubicBezTo>
                  <a:cubicBezTo>
                    <a:pt x="3856" y="1496"/>
                    <a:pt x="3347" y="836"/>
                    <a:pt x="2647" y="441"/>
                  </a:cubicBezTo>
                  <a:lnTo>
                    <a:pt x="2529" y="371"/>
                  </a:lnTo>
                  <a:cubicBezTo>
                    <a:pt x="2196" y="177"/>
                    <a:pt x="1826" y="52"/>
                    <a:pt x="1441" y="1"/>
                  </a:cubicBezTo>
                  <a:close/>
                </a:path>
              </a:pathLst>
            </a:custGeom>
            <a:solidFill>
              <a:srgbClr val="AFAD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1577800" y="2052550"/>
              <a:ext cx="230600" cy="276250"/>
            </a:xfrm>
            <a:custGeom>
              <a:rect b="b" l="l" r="r" t="t"/>
              <a:pathLst>
                <a:path extrusionOk="0" h="11050" w="9224">
                  <a:moveTo>
                    <a:pt x="917" y="1"/>
                  </a:moveTo>
                  <a:cubicBezTo>
                    <a:pt x="606" y="1"/>
                    <a:pt x="294" y="48"/>
                    <a:pt x="1" y="144"/>
                  </a:cubicBezTo>
                  <a:cubicBezTo>
                    <a:pt x="459" y="290"/>
                    <a:pt x="877" y="547"/>
                    <a:pt x="1218" y="888"/>
                  </a:cubicBezTo>
                  <a:lnTo>
                    <a:pt x="3696" y="3366"/>
                  </a:lnTo>
                  <a:cubicBezTo>
                    <a:pt x="3971" y="3641"/>
                    <a:pt x="3971" y="4088"/>
                    <a:pt x="3696" y="4363"/>
                  </a:cubicBezTo>
                  <a:lnTo>
                    <a:pt x="837" y="7222"/>
                  </a:lnTo>
                  <a:lnTo>
                    <a:pt x="1720" y="8105"/>
                  </a:lnTo>
                  <a:lnTo>
                    <a:pt x="4579" y="5246"/>
                  </a:lnTo>
                  <a:cubicBezTo>
                    <a:pt x="4717" y="5107"/>
                    <a:pt x="4897" y="5037"/>
                    <a:pt x="5078" y="5037"/>
                  </a:cubicBezTo>
                  <a:cubicBezTo>
                    <a:pt x="5258" y="5037"/>
                    <a:pt x="5439" y="5107"/>
                    <a:pt x="5576" y="5246"/>
                  </a:cubicBezTo>
                  <a:lnTo>
                    <a:pt x="6218" y="5888"/>
                  </a:lnTo>
                  <a:cubicBezTo>
                    <a:pt x="6965" y="6632"/>
                    <a:pt x="7266" y="7713"/>
                    <a:pt x="7017" y="8739"/>
                  </a:cubicBezTo>
                  <a:cubicBezTo>
                    <a:pt x="6767" y="9766"/>
                    <a:pt x="6001" y="10587"/>
                    <a:pt x="4997" y="10906"/>
                  </a:cubicBezTo>
                  <a:cubicBezTo>
                    <a:pt x="5300" y="11003"/>
                    <a:pt x="5609" y="11049"/>
                    <a:pt x="5915" y="11049"/>
                  </a:cubicBezTo>
                  <a:cubicBezTo>
                    <a:pt x="6947" y="11049"/>
                    <a:pt x="7938" y="10517"/>
                    <a:pt x="8498" y="9597"/>
                  </a:cubicBezTo>
                  <a:cubicBezTo>
                    <a:pt x="9223" y="8406"/>
                    <a:pt x="9040" y="6874"/>
                    <a:pt x="8054" y="5888"/>
                  </a:cubicBezTo>
                  <a:lnTo>
                    <a:pt x="8054" y="5884"/>
                  </a:lnTo>
                  <a:lnTo>
                    <a:pt x="3054" y="888"/>
                  </a:lnTo>
                  <a:cubicBezTo>
                    <a:pt x="2490" y="319"/>
                    <a:pt x="1720" y="1"/>
                    <a:pt x="917" y="1"/>
                  </a:cubicBezTo>
                  <a:close/>
                </a:path>
              </a:pathLst>
            </a:custGeom>
            <a:solidFill>
              <a:srgbClr val="CD9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1551875" y="2373225"/>
              <a:ext cx="254975" cy="245325"/>
            </a:xfrm>
            <a:custGeom>
              <a:rect b="b" l="l" r="r" t="t"/>
              <a:pathLst>
                <a:path extrusionOk="0" h="9813" w="10199">
                  <a:moveTo>
                    <a:pt x="5297" y="1"/>
                  </a:moveTo>
                  <a:cubicBezTo>
                    <a:pt x="4019" y="1"/>
                    <a:pt x="2762" y="500"/>
                    <a:pt x="1822" y="1440"/>
                  </a:cubicBezTo>
                  <a:cubicBezTo>
                    <a:pt x="422" y="2844"/>
                    <a:pt x="0" y="4952"/>
                    <a:pt x="759" y="6785"/>
                  </a:cubicBezTo>
                  <a:cubicBezTo>
                    <a:pt x="1522" y="8617"/>
                    <a:pt x="3310" y="9812"/>
                    <a:pt x="5294" y="9812"/>
                  </a:cubicBezTo>
                  <a:cubicBezTo>
                    <a:pt x="8002" y="9809"/>
                    <a:pt x="10194" y="7613"/>
                    <a:pt x="10198" y="4908"/>
                  </a:cubicBezTo>
                  <a:cubicBezTo>
                    <a:pt x="10198" y="2921"/>
                    <a:pt x="9003" y="1132"/>
                    <a:pt x="7170" y="373"/>
                  </a:cubicBezTo>
                  <a:cubicBezTo>
                    <a:pt x="6564" y="123"/>
                    <a:pt x="5928" y="1"/>
                    <a:pt x="5297" y="1"/>
                  </a:cubicBez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1841725" y="2128200"/>
              <a:ext cx="176075" cy="169325"/>
            </a:xfrm>
            <a:custGeom>
              <a:rect b="b" l="l" r="r" t="t"/>
              <a:pathLst>
                <a:path extrusionOk="0" h="6773" w="7043">
                  <a:moveTo>
                    <a:pt x="3655" y="1"/>
                  </a:moveTo>
                  <a:cubicBezTo>
                    <a:pt x="2774" y="1"/>
                    <a:pt x="1909" y="345"/>
                    <a:pt x="1262" y="992"/>
                  </a:cubicBezTo>
                  <a:cubicBezTo>
                    <a:pt x="294" y="1960"/>
                    <a:pt x="1" y="3415"/>
                    <a:pt x="525" y="4683"/>
                  </a:cubicBezTo>
                  <a:cubicBezTo>
                    <a:pt x="1049" y="5948"/>
                    <a:pt x="2284" y="6773"/>
                    <a:pt x="3655" y="6773"/>
                  </a:cubicBezTo>
                  <a:cubicBezTo>
                    <a:pt x="5525" y="6769"/>
                    <a:pt x="7039" y="5255"/>
                    <a:pt x="7042" y="3386"/>
                  </a:cubicBezTo>
                  <a:cubicBezTo>
                    <a:pt x="7042" y="2018"/>
                    <a:pt x="6218" y="783"/>
                    <a:pt x="4949" y="259"/>
                  </a:cubicBezTo>
                  <a:cubicBezTo>
                    <a:pt x="4530" y="85"/>
                    <a:pt x="4091" y="1"/>
                    <a:pt x="3655" y="1"/>
                  </a:cubicBezTo>
                  <a:close/>
                </a:path>
              </a:pathLst>
            </a:custGeom>
            <a:solidFill>
              <a:srgbClr val="FC4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1"/>
            <p:cNvSpPr/>
            <p:nvPr/>
          </p:nvSpPr>
          <p:spPr>
            <a:xfrm>
              <a:off x="1874175" y="2129175"/>
              <a:ext cx="160200" cy="168300"/>
            </a:xfrm>
            <a:custGeom>
              <a:rect b="b" l="l" r="r" t="t"/>
              <a:pathLst>
                <a:path extrusionOk="0" h="6732" w="6408">
                  <a:moveTo>
                    <a:pt x="2878" y="0"/>
                  </a:moveTo>
                  <a:lnTo>
                    <a:pt x="2878" y="0"/>
                  </a:lnTo>
                  <a:cubicBezTo>
                    <a:pt x="3864" y="960"/>
                    <a:pt x="4176" y="2423"/>
                    <a:pt x="3655" y="3702"/>
                  </a:cubicBezTo>
                  <a:cubicBezTo>
                    <a:pt x="3138" y="4978"/>
                    <a:pt x="1899" y="5814"/>
                    <a:pt x="521" y="5814"/>
                  </a:cubicBezTo>
                  <a:cubicBezTo>
                    <a:pt x="345" y="5814"/>
                    <a:pt x="173" y="5803"/>
                    <a:pt x="0" y="5773"/>
                  </a:cubicBezTo>
                  <a:lnTo>
                    <a:pt x="0" y="5773"/>
                  </a:lnTo>
                  <a:cubicBezTo>
                    <a:pt x="668" y="6423"/>
                    <a:pt x="1513" y="6732"/>
                    <a:pt x="2350" y="6732"/>
                  </a:cubicBezTo>
                  <a:cubicBezTo>
                    <a:pt x="3573" y="6732"/>
                    <a:pt x="4778" y="6073"/>
                    <a:pt x="5385" y="4857"/>
                  </a:cubicBezTo>
                  <a:cubicBezTo>
                    <a:pt x="6408" y="2804"/>
                    <a:pt x="5140" y="352"/>
                    <a:pt x="2878" y="0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1570200" y="2377150"/>
              <a:ext cx="239125" cy="241350"/>
            </a:xfrm>
            <a:custGeom>
              <a:rect b="b" l="l" r="r" t="t"/>
              <a:pathLst>
                <a:path extrusionOk="0" h="9654" w="9565">
                  <a:moveTo>
                    <a:pt x="5781" y="0"/>
                  </a:moveTo>
                  <a:lnTo>
                    <a:pt x="5781" y="0"/>
                  </a:lnTo>
                  <a:cubicBezTo>
                    <a:pt x="6360" y="462"/>
                    <a:pt x="6826" y="1049"/>
                    <a:pt x="7148" y="1716"/>
                  </a:cubicBezTo>
                  <a:cubicBezTo>
                    <a:pt x="7299" y="2031"/>
                    <a:pt x="7185" y="2412"/>
                    <a:pt x="6881" y="2588"/>
                  </a:cubicBezTo>
                  <a:lnTo>
                    <a:pt x="1" y="6558"/>
                  </a:lnTo>
                  <a:cubicBezTo>
                    <a:pt x="176" y="7002"/>
                    <a:pt x="418" y="7419"/>
                    <a:pt x="715" y="7793"/>
                  </a:cubicBezTo>
                  <a:lnTo>
                    <a:pt x="7493" y="3878"/>
                  </a:lnTo>
                  <a:cubicBezTo>
                    <a:pt x="7515" y="3866"/>
                    <a:pt x="7536" y="3860"/>
                    <a:pt x="7554" y="3860"/>
                  </a:cubicBezTo>
                  <a:cubicBezTo>
                    <a:pt x="7599" y="3860"/>
                    <a:pt x="7628" y="3896"/>
                    <a:pt x="7625" y="3959"/>
                  </a:cubicBezTo>
                  <a:cubicBezTo>
                    <a:pt x="7552" y="6683"/>
                    <a:pt x="5307" y="8737"/>
                    <a:pt x="2729" y="8737"/>
                  </a:cubicBezTo>
                  <a:cubicBezTo>
                    <a:pt x="2326" y="8737"/>
                    <a:pt x="1915" y="8687"/>
                    <a:pt x="1503" y="8581"/>
                  </a:cubicBezTo>
                  <a:lnTo>
                    <a:pt x="1503" y="8581"/>
                  </a:lnTo>
                  <a:cubicBezTo>
                    <a:pt x="2369" y="9274"/>
                    <a:pt x="3443" y="9653"/>
                    <a:pt x="4547" y="9653"/>
                  </a:cubicBezTo>
                  <a:cubicBezTo>
                    <a:pt x="4588" y="9653"/>
                    <a:pt x="4629" y="9653"/>
                    <a:pt x="4671" y="9652"/>
                  </a:cubicBezTo>
                  <a:cubicBezTo>
                    <a:pt x="7240" y="9593"/>
                    <a:pt x="9348" y="7537"/>
                    <a:pt x="9461" y="4974"/>
                  </a:cubicBezTo>
                  <a:cubicBezTo>
                    <a:pt x="9564" y="2654"/>
                    <a:pt x="8028" y="579"/>
                    <a:pt x="5781" y="0"/>
                  </a:cubicBezTo>
                  <a:close/>
                </a:path>
              </a:pathLst>
            </a:custGeom>
            <a:solidFill>
              <a:srgbClr val="73BD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" name="Google Shape;163;p21"/>
          <p:cNvGrpSpPr/>
          <p:nvPr/>
        </p:nvGrpSpPr>
        <p:grpSpPr>
          <a:xfrm>
            <a:off x="1067462" y="3375879"/>
            <a:ext cx="321887" cy="517051"/>
            <a:chOff x="839375" y="2005250"/>
            <a:chExt cx="365200" cy="586625"/>
          </a:xfrm>
        </p:grpSpPr>
        <p:sp>
          <p:nvSpPr>
            <p:cNvPr id="164" name="Google Shape;164;p21"/>
            <p:cNvSpPr/>
            <p:nvPr/>
          </p:nvSpPr>
          <p:spPr>
            <a:xfrm>
              <a:off x="950900" y="2005275"/>
              <a:ext cx="142150" cy="72125"/>
            </a:xfrm>
            <a:custGeom>
              <a:rect b="b" l="l" r="r" t="t"/>
              <a:pathLst>
                <a:path extrusionOk="0" h="2885" w="5686">
                  <a:moveTo>
                    <a:pt x="664" y="0"/>
                  </a:moveTo>
                  <a:cubicBezTo>
                    <a:pt x="297" y="0"/>
                    <a:pt x="0" y="304"/>
                    <a:pt x="11" y="675"/>
                  </a:cubicBezTo>
                  <a:lnTo>
                    <a:pt x="63" y="2551"/>
                  </a:lnTo>
                  <a:cubicBezTo>
                    <a:pt x="70" y="2738"/>
                    <a:pt x="220" y="2885"/>
                    <a:pt x="407" y="2885"/>
                  </a:cubicBezTo>
                  <a:lnTo>
                    <a:pt x="5279" y="2885"/>
                  </a:lnTo>
                  <a:cubicBezTo>
                    <a:pt x="5466" y="2885"/>
                    <a:pt x="5616" y="2738"/>
                    <a:pt x="5623" y="2551"/>
                  </a:cubicBezTo>
                  <a:lnTo>
                    <a:pt x="5675" y="675"/>
                  </a:lnTo>
                  <a:cubicBezTo>
                    <a:pt x="5686" y="304"/>
                    <a:pt x="5392" y="0"/>
                    <a:pt x="5022" y="0"/>
                  </a:cubicBezTo>
                  <a:close/>
                </a:path>
              </a:pathLst>
            </a:custGeom>
            <a:solidFill>
              <a:srgbClr val="FFE0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952075" y="2005250"/>
              <a:ext cx="140875" cy="72150"/>
            </a:xfrm>
            <a:custGeom>
              <a:rect b="b" l="l" r="r" t="t"/>
              <a:pathLst>
                <a:path extrusionOk="0" h="2886" w="5635">
                  <a:moveTo>
                    <a:pt x="4970" y="1"/>
                  </a:moveTo>
                  <a:cubicBezTo>
                    <a:pt x="4966" y="1"/>
                    <a:pt x="4961" y="1"/>
                    <a:pt x="4957" y="1"/>
                  </a:cubicBezTo>
                  <a:lnTo>
                    <a:pt x="4249" y="1"/>
                  </a:lnTo>
                  <a:lnTo>
                    <a:pt x="4216" y="1148"/>
                  </a:lnTo>
                  <a:cubicBezTo>
                    <a:pt x="4205" y="1603"/>
                    <a:pt x="3828" y="1970"/>
                    <a:pt x="3370" y="1970"/>
                  </a:cubicBezTo>
                  <a:lnTo>
                    <a:pt x="1" y="1970"/>
                  </a:lnTo>
                  <a:lnTo>
                    <a:pt x="16" y="2552"/>
                  </a:lnTo>
                  <a:cubicBezTo>
                    <a:pt x="23" y="2736"/>
                    <a:pt x="173" y="2886"/>
                    <a:pt x="360" y="2886"/>
                  </a:cubicBezTo>
                  <a:lnTo>
                    <a:pt x="5232" y="2886"/>
                  </a:lnTo>
                  <a:cubicBezTo>
                    <a:pt x="5419" y="2886"/>
                    <a:pt x="5569" y="2736"/>
                    <a:pt x="5576" y="2552"/>
                  </a:cubicBezTo>
                  <a:lnTo>
                    <a:pt x="5628" y="672"/>
                  </a:lnTo>
                  <a:cubicBezTo>
                    <a:pt x="5635" y="492"/>
                    <a:pt x="5565" y="316"/>
                    <a:pt x="5433" y="188"/>
                  </a:cubicBezTo>
                  <a:cubicBezTo>
                    <a:pt x="5308" y="70"/>
                    <a:pt x="5141" y="1"/>
                    <a:pt x="4970" y="1"/>
                  </a:cubicBezTo>
                  <a:close/>
                </a:path>
              </a:pathLst>
            </a:custGeom>
            <a:solidFill>
              <a:srgbClr val="F7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1"/>
            <p:cNvSpPr/>
            <p:nvPr/>
          </p:nvSpPr>
          <p:spPr>
            <a:xfrm>
              <a:off x="1005775" y="2035225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345" y="1"/>
                  </a:moveTo>
                  <a:cubicBezTo>
                    <a:pt x="155" y="1"/>
                    <a:pt x="1" y="155"/>
                    <a:pt x="1" y="345"/>
                  </a:cubicBezTo>
                  <a:cubicBezTo>
                    <a:pt x="1" y="540"/>
                    <a:pt x="155" y="694"/>
                    <a:pt x="345" y="694"/>
                  </a:cubicBezTo>
                  <a:cubicBezTo>
                    <a:pt x="540" y="694"/>
                    <a:pt x="694" y="540"/>
                    <a:pt x="694" y="345"/>
                  </a:cubicBezTo>
                  <a:cubicBezTo>
                    <a:pt x="694" y="155"/>
                    <a:pt x="540" y="1"/>
                    <a:pt x="345" y="1"/>
                  </a:cubicBezTo>
                  <a:close/>
                </a:path>
              </a:pathLst>
            </a:custGeom>
            <a:solidFill>
              <a:srgbClr val="F7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839375" y="2104425"/>
              <a:ext cx="365200" cy="487375"/>
            </a:xfrm>
            <a:custGeom>
              <a:rect b="b" l="l" r="r" t="t"/>
              <a:pathLst>
                <a:path extrusionOk="0" h="19495" w="14608">
                  <a:moveTo>
                    <a:pt x="4403" y="0"/>
                  </a:moveTo>
                  <a:cubicBezTo>
                    <a:pt x="4212" y="0"/>
                    <a:pt x="4058" y="154"/>
                    <a:pt x="4058" y="345"/>
                  </a:cubicBezTo>
                  <a:lnTo>
                    <a:pt x="4058" y="1507"/>
                  </a:lnTo>
                  <a:cubicBezTo>
                    <a:pt x="4058" y="1950"/>
                    <a:pt x="3790" y="2350"/>
                    <a:pt x="3380" y="2515"/>
                  </a:cubicBezTo>
                  <a:lnTo>
                    <a:pt x="1078" y="3461"/>
                  </a:lnTo>
                  <a:cubicBezTo>
                    <a:pt x="425" y="3725"/>
                    <a:pt x="0" y="4359"/>
                    <a:pt x="4" y="5063"/>
                  </a:cubicBezTo>
                  <a:lnTo>
                    <a:pt x="4" y="18317"/>
                  </a:lnTo>
                  <a:cubicBezTo>
                    <a:pt x="4" y="18966"/>
                    <a:pt x="528" y="19494"/>
                    <a:pt x="1177" y="19494"/>
                  </a:cubicBezTo>
                  <a:lnTo>
                    <a:pt x="13431" y="19494"/>
                  </a:lnTo>
                  <a:cubicBezTo>
                    <a:pt x="14080" y="19494"/>
                    <a:pt x="14604" y="18966"/>
                    <a:pt x="14608" y="18317"/>
                  </a:cubicBezTo>
                  <a:lnTo>
                    <a:pt x="14608" y="5063"/>
                  </a:lnTo>
                  <a:cubicBezTo>
                    <a:pt x="14608" y="4359"/>
                    <a:pt x="14182" y="3725"/>
                    <a:pt x="13530" y="3461"/>
                  </a:cubicBezTo>
                  <a:lnTo>
                    <a:pt x="11228" y="2515"/>
                  </a:lnTo>
                  <a:cubicBezTo>
                    <a:pt x="10817" y="2350"/>
                    <a:pt x="10550" y="1950"/>
                    <a:pt x="10550" y="1507"/>
                  </a:cubicBezTo>
                  <a:lnTo>
                    <a:pt x="10550" y="345"/>
                  </a:lnTo>
                  <a:cubicBezTo>
                    <a:pt x="10550" y="154"/>
                    <a:pt x="10396" y="0"/>
                    <a:pt x="10205" y="0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881075" y="2245550"/>
              <a:ext cx="280800" cy="280800"/>
            </a:xfrm>
            <a:custGeom>
              <a:rect b="b" l="l" r="r" t="t"/>
              <a:pathLst>
                <a:path extrusionOk="0" h="11232" w="11232">
                  <a:moveTo>
                    <a:pt x="613" y="0"/>
                  </a:moveTo>
                  <a:cubicBezTo>
                    <a:pt x="275" y="0"/>
                    <a:pt x="0" y="277"/>
                    <a:pt x="0" y="616"/>
                  </a:cubicBezTo>
                  <a:lnTo>
                    <a:pt x="0" y="10612"/>
                  </a:lnTo>
                  <a:cubicBezTo>
                    <a:pt x="0" y="10953"/>
                    <a:pt x="279" y="11232"/>
                    <a:pt x="620" y="11232"/>
                  </a:cubicBezTo>
                  <a:lnTo>
                    <a:pt x="10616" y="11232"/>
                  </a:lnTo>
                  <a:cubicBezTo>
                    <a:pt x="10957" y="11232"/>
                    <a:pt x="11231" y="10953"/>
                    <a:pt x="11231" y="10612"/>
                  </a:cubicBezTo>
                  <a:lnTo>
                    <a:pt x="11231" y="616"/>
                  </a:lnTo>
                  <a:cubicBezTo>
                    <a:pt x="11231" y="277"/>
                    <a:pt x="10960" y="0"/>
                    <a:pt x="10622" y="0"/>
                  </a:cubicBezTo>
                  <a:cubicBezTo>
                    <a:pt x="10620" y="0"/>
                    <a:pt x="10618" y="0"/>
                    <a:pt x="10616" y="0"/>
                  </a:cubicBezTo>
                  <a:lnTo>
                    <a:pt x="620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rgbClr val="D2E4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881075" y="2245550"/>
              <a:ext cx="280800" cy="280800"/>
            </a:xfrm>
            <a:custGeom>
              <a:rect b="b" l="l" r="r" t="t"/>
              <a:pathLst>
                <a:path extrusionOk="0" h="11232" w="11232">
                  <a:moveTo>
                    <a:pt x="9399" y="0"/>
                  </a:moveTo>
                  <a:lnTo>
                    <a:pt x="9399" y="7445"/>
                  </a:lnTo>
                  <a:cubicBezTo>
                    <a:pt x="9399" y="9029"/>
                    <a:pt x="8116" y="10315"/>
                    <a:pt x="6528" y="10315"/>
                  </a:cubicBezTo>
                  <a:lnTo>
                    <a:pt x="0" y="10315"/>
                  </a:lnTo>
                  <a:lnTo>
                    <a:pt x="0" y="10612"/>
                  </a:lnTo>
                  <a:cubicBezTo>
                    <a:pt x="0" y="10953"/>
                    <a:pt x="279" y="11232"/>
                    <a:pt x="620" y="11232"/>
                  </a:cubicBezTo>
                  <a:lnTo>
                    <a:pt x="10616" y="11232"/>
                  </a:lnTo>
                  <a:cubicBezTo>
                    <a:pt x="10957" y="11232"/>
                    <a:pt x="11231" y="10953"/>
                    <a:pt x="11231" y="10612"/>
                  </a:cubicBezTo>
                  <a:lnTo>
                    <a:pt x="11231" y="616"/>
                  </a:lnTo>
                  <a:cubicBezTo>
                    <a:pt x="11231" y="275"/>
                    <a:pt x="10957" y="0"/>
                    <a:pt x="10616" y="0"/>
                  </a:cubicBezTo>
                  <a:close/>
                </a:path>
              </a:pathLst>
            </a:custGeom>
            <a:solidFill>
              <a:srgbClr val="D2E4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949150" y="2309600"/>
              <a:ext cx="145550" cy="171200"/>
            </a:xfrm>
            <a:custGeom>
              <a:rect b="b" l="l" r="r" t="t"/>
              <a:pathLst>
                <a:path extrusionOk="0" h="6848" w="5822">
                  <a:moveTo>
                    <a:pt x="2906" y="0"/>
                  </a:moveTo>
                  <a:cubicBezTo>
                    <a:pt x="1388" y="0"/>
                    <a:pt x="188" y="1293"/>
                    <a:pt x="301" y="2812"/>
                  </a:cubicBezTo>
                  <a:lnTo>
                    <a:pt x="371" y="3773"/>
                  </a:lnTo>
                  <a:cubicBezTo>
                    <a:pt x="378" y="3890"/>
                    <a:pt x="323" y="4003"/>
                    <a:pt x="228" y="4069"/>
                  </a:cubicBezTo>
                  <a:cubicBezTo>
                    <a:pt x="85" y="4165"/>
                    <a:pt x="1" y="4322"/>
                    <a:pt x="1" y="4495"/>
                  </a:cubicBezTo>
                  <a:cubicBezTo>
                    <a:pt x="1" y="4773"/>
                    <a:pt x="228" y="5004"/>
                    <a:pt x="510" y="5004"/>
                  </a:cubicBezTo>
                  <a:lnTo>
                    <a:pt x="1049" y="5004"/>
                  </a:lnTo>
                  <a:cubicBezTo>
                    <a:pt x="1265" y="5004"/>
                    <a:pt x="1445" y="5162"/>
                    <a:pt x="1474" y="5374"/>
                  </a:cubicBezTo>
                  <a:lnTo>
                    <a:pt x="1639" y="6632"/>
                  </a:lnTo>
                  <a:cubicBezTo>
                    <a:pt x="1654" y="6756"/>
                    <a:pt x="1760" y="6848"/>
                    <a:pt x="1888" y="6848"/>
                  </a:cubicBezTo>
                  <a:lnTo>
                    <a:pt x="3934" y="6848"/>
                  </a:lnTo>
                  <a:cubicBezTo>
                    <a:pt x="4062" y="6848"/>
                    <a:pt x="4168" y="6756"/>
                    <a:pt x="4183" y="6632"/>
                  </a:cubicBezTo>
                  <a:lnTo>
                    <a:pt x="4348" y="5374"/>
                  </a:lnTo>
                  <a:cubicBezTo>
                    <a:pt x="4377" y="5162"/>
                    <a:pt x="4557" y="5004"/>
                    <a:pt x="4773" y="5004"/>
                  </a:cubicBezTo>
                  <a:lnTo>
                    <a:pt x="5312" y="5004"/>
                  </a:lnTo>
                  <a:cubicBezTo>
                    <a:pt x="5594" y="5004"/>
                    <a:pt x="5822" y="4773"/>
                    <a:pt x="5822" y="4495"/>
                  </a:cubicBezTo>
                  <a:cubicBezTo>
                    <a:pt x="5822" y="4322"/>
                    <a:pt x="5737" y="4165"/>
                    <a:pt x="5594" y="4069"/>
                  </a:cubicBezTo>
                  <a:cubicBezTo>
                    <a:pt x="5499" y="4003"/>
                    <a:pt x="5444" y="3890"/>
                    <a:pt x="5451" y="3773"/>
                  </a:cubicBezTo>
                  <a:lnTo>
                    <a:pt x="5521" y="2841"/>
                  </a:lnTo>
                  <a:cubicBezTo>
                    <a:pt x="5635" y="1313"/>
                    <a:pt x="4473" y="19"/>
                    <a:pt x="2944" y="1"/>
                  </a:cubicBezTo>
                  <a:cubicBezTo>
                    <a:pt x="2931" y="0"/>
                    <a:pt x="2918" y="0"/>
                    <a:pt x="2906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1"/>
            <p:cNvSpPr/>
            <p:nvPr/>
          </p:nvSpPr>
          <p:spPr>
            <a:xfrm>
              <a:off x="840200" y="2178375"/>
              <a:ext cx="364375" cy="413500"/>
            </a:xfrm>
            <a:custGeom>
              <a:rect b="b" l="l" r="r" t="t"/>
              <a:pathLst>
                <a:path extrusionOk="0" h="16540" w="14575">
                  <a:moveTo>
                    <a:pt x="12265" y="0"/>
                  </a:moveTo>
                  <a:lnTo>
                    <a:pt x="12265" y="0"/>
                  </a:lnTo>
                  <a:cubicBezTo>
                    <a:pt x="12573" y="319"/>
                    <a:pt x="12742" y="748"/>
                    <a:pt x="12742" y="1192"/>
                  </a:cubicBezTo>
                  <a:lnTo>
                    <a:pt x="12742" y="12159"/>
                  </a:lnTo>
                  <a:cubicBezTo>
                    <a:pt x="12742" y="14073"/>
                    <a:pt x="11191" y="15623"/>
                    <a:pt x="9278" y="15623"/>
                  </a:cubicBezTo>
                  <a:lnTo>
                    <a:pt x="0" y="15623"/>
                  </a:lnTo>
                  <a:cubicBezTo>
                    <a:pt x="121" y="16158"/>
                    <a:pt x="598" y="16536"/>
                    <a:pt x="1144" y="16540"/>
                  </a:cubicBezTo>
                  <a:lnTo>
                    <a:pt x="13398" y="16540"/>
                  </a:lnTo>
                  <a:cubicBezTo>
                    <a:pt x="14047" y="16540"/>
                    <a:pt x="14575" y="16012"/>
                    <a:pt x="14575" y="15363"/>
                  </a:cubicBezTo>
                  <a:lnTo>
                    <a:pt x="14575" y="2108"/>
                  </a:lnTo>
                  <a:cubicBezTo>
                    <a:pt x="14575" y="1404"/>
                    <a:pt x="14149" y="767"/>
                    <a:pt x="13497" y="503"/>
                  </a:cubicBezTo>
                  <a:lnTo>
                    <a:pt x="12265" y="0"/>
                  </a:lnTo>
                  <a:close/>
                </a:path>
              </a:pathLst>
            </a:custGeom>
            <a:solidFill>
              <a:srgbClr val="FC4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1"/>
            <p:cNvSpPr/>
            <p:nvPr/>
          </p:nvSpPr>
          <p:spPr>
            <a:xfrm>
              <a:off x="916900" y="2060350"/>
              <a:ext cx="210250" cy="61325"/>
            </a:xfrm>
            <a:custGeom>
              <a:rect b="b" l="l" r="r" t="t"/>
              <a:pathLst>
                <a:path extrusionOk="0" h="2453" w="8410">
                  <a:moveTo>
                    <a:pt x="1195" y="0"/>
                  </a:moveTo>
                  <a:cubicBezTo>
                    <a:pt x="535" y="0"/>
                    <a:pt x="4" y="532"/>
                    <a:pt x="0" y="1191"/>
                  </a:cubicBezTo>
                  <a:lnTo>
                    <a:pt x="0" y="1257"/>
                  </a:lnTo>
                  <a:cubicBezTo>
                    <a:pt x="0" y="1917"/>
                    <a:pt x="535" y="2449"/>
                    <a:pt x="1195" y="2452"/>
                  </a:cubicBezTo>
                  <a:lnTo>
                    <a:pt x="7214" y="2452"/>
                  </a:lnTo>
                  <a:cubicBezTo>
                    <a:pt x="7874" y="2449"/>
                    <a:pt x="8409" y="1917"/>
                    <a:pt x="8409" y="1257"/>
                  </a:cubicBezTo>
                  <a:lnTo>
                    <a:pt x="8409" y="1191"/>
                  </a:lnTo>
                  <a:cubicBezTo>
                    <a:pt x="8406" y="532"/>
                    <a:pt x="7874" y="0"/>
                    <a:pt x="7214" y="0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1"/>
            <p:cNvSpPr/>
            <p:nvPr/>
          </p:nvSpPr>
          <p:spPr>
            <a:xfrm>
              <a:off x="917725" y="2060250"/>
              <a:ext cx="209325" cy="61425"/>
            </a:xfrm>
            <a:custGeom>
              <a:rect b="b" l="l" r="r" t="t"/>
              <a:pathLst>
                <a:path extrusionOk="0" h="2457" w="8373">
                  <a:moveTo>
                    <a:pt x="6965" y="0"/>
                  </a:moveTo>
                  <a:cubicBezTo>
                    <a:pt x="6987" y="88"/>
                    <a:pt x="6998" y="184"/>
                    <a:pt x="6998" y="275"/>
                  </a:cubicBezTo>
                  <a:lnTo>
                    <a:pt x="6998" y="341"/>
                  </a:lnTo>
                  <a:cubicBezTo>
                    <a:pt x="6998" y="1001"/>
                    <a:pt x="6466" y="1536"/>
                    <a:pt x="5807" y="1540"/>
                  </a:cubicBezTo>
                  <a:lnTo>
                    <a:pt x="0" y="1540"/>
                  </a:lnTo>
                  <a:cubicBezTo>
                    <a:pt x="129" y="2075"/>
                    <a:pt x="609" y="2453"/>
                    <a:pt x="1162" y="2456"/>
                  </a:cubicBezTo>
                  <a:lnTo>
                    <a:pt x="7181" y="2456"/>
                  </a:lnTo>
                  <a:cubicBezTo>
                    <a:pt x="7841" y="2453"/>
                    <a:pt x="8373" y="1918"/>
                    <a:pt x="8373" y="1261"/>
                  </a:cubicBezTo>
                  <a:lnTo>
                    <a:pt x="8373" y="1195"/>
                  </a:lnTo>
                  <a:cubicBezTo>
                    <a:pt x="8373" y="536"/>
                    <a:pt x="7837" y="0"/>
                    <a:pt x="7181" y="0"/>
                  </a:cubicBezTo>
                  <a:close/>
                </a:path>
              </a:pathLst>
            </a:custGeom>
            <a:solidFill>
              <a:srgbClr val="FC4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1002125" y="2421050"/>
              <a:ext cx="39975" cy="28550"/>
            </a:xfrm>
            <a:custGeom>
              <a:rect b="b" l="l" r="r" t="t"/>
              <a:pathLst>
                <a:path extrusionOk="0" h="1142" w="1599">
                  <a:moveTo>
                    <a:pt x="792" y="0"/>
                  </a:moveTo>
                  <a:cubicBezTo>
                    <a:pt x="429" y="0"/>
                    <a:pt x="169" y="418"/>
                    <a:pt x="74" y="667"/>
                  </a:cubicBezTo>
                  <a:cubicBezTo>
                    <a:pt x="0" y="847"/>
                    <a:pt x="88" y="1052"/>
                    <a:pt x="268" y="1118"/>
                  </a:cubicBezTo>
                  <a:cubicBezTo>
                    <a:pt x="310" y="1134"/>
                    <a:pt x="352" y="1141"/>
                    <a:pt x="394" y="1141"/>
                  </a:cubicBezTo>
                  <a:cubicBezTo>
                    <a:pt x="536" y="1141"/>
                    <a:pt x="667" y="1054"/>
                    <a:pt x="715" y="913"/>
                  </a:cubicBezTo>
                  <a:cubicBezTo>
                    <a:pt x="737" y="861"/>
                    <a:pt x="763" y="810"/>
                    <a:pt x="792" y="766"/>
                  </a:cubicBezTo>
                  <a:cubicBezTo>
                    <a:pt x="821" y="810"/>
                    <a:pt x="847" y="861"/>
                    <a:pt x="869" y="913"/>
                  </a:cubicBezTo>
                  <a:cubicBezTo>
                    <a:pt x="920" y="1045"/>
                    <a:pt x="1049" y="1133"/>
                    <a:pt x="1192" y="1133"/>
                  </a:cubicBezTo>
                  <a:cubicBezTo>
                    <a:pt x="1430" y="1133"/>
                    <a:pt x="1599" y="891"/>
                    <a:pt x="1511" y="667"/>
                  </a:cubicBezTo>
                  <a:cubicBezTo>
                    <a:pt x="1415" y="418"/>
                    <a:pt x="1159" y="0"/>
                    <a:pt x="792" y="0"/>
                  </a:cubicBezTo>
                  <a:close/>
                </a:path>
              </a:pathLst>
            </a:custGeom>
            <a:solidFill>
              <a:srgbClr val="C8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978375" y="2382925"/>
              <a:ext cx="32750" cy="32725"/>
            </a:xfrm>
            <a:custGeom>
              <a:rect b="b" l="l" r="r" t="t"/>
              <a:pathLst>
                <a:path extrusionOk="0" h="1309" w="1310">
                  <a:moveTo>
                    <a:pt x="657" y="0"/>
                  </a:moveTo>
                  <a:cubicBezTo>
                    <a:pt x="294" y="0"/>
                    <a:pt x="1" y="293"/>
                    <a:pt x="1" y="653"/>
                  </a:cubicBezTo>
                  <a:cubicBezTo>
                    <a:pt x="1" y="1015"/>
                    <a:pt x="294" y="1309"/>
                    <a:pt x="657" y="1309"/>
                  </a:cubicBezTo>
                  <a:cubicBezTo>
                    <a:pt x="1016" y="1309"/>
                    <a:pt x="1310" y="1015"/>
                    <a:pt x="1310" y="653"/>
                  </a:cubicBezTo>
                  <a:cubicBezTo>
                    <a:pt x="1310" y="293"/>
                    <a:pt x="1016" y="0"/>
                    <a:pt x="657" y="0"/>
                  </a:cubicBezTo>
                  <a:close/>
                </a:path>
              </a:pathLst>
            </a:custGeom>
            <a:solidFill>
              <a:srgbClr val="C8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1032725" y="2382925"/>
              <a:ext cx="32750" cy="32725"/>
            </a:xfrm>
            <a:custGeom>
              <a:rect b="b" l="l" r="r" t="t"/>
              <a:pathLst>
                <a:path extrusionOk="0" h="1309" w="1310">
                  <a:moveTo>
                    <a:pt x="653" y="0"/>
                  </a:moveTo>
                  <a:cubicBezTo>
                    <a:pt x="294" y="0"/>
                    <a:pt x="1" y="293"/>
                    <a:pt x="1" y="653"/>
                  </a:cubicBezTo>
                  <a:cubicBezTo>
                    <a:pt x="1" y="1015"/>
                    <a:pt x="294" y="1309"/>
                    <a:pt x="653" y="1309"/>
                  </a:cubicBezTo>
                  <a:cubicBezTo>
                    <a:pt x="1016" y="1309"/>
                    <a:pt x="1309" y="1015"/>
                    <a:pt x="1309" y="653"/>
                  </a:cubicBezTo>
                  <a:cubicBezTo>
                    <a:pt x="1309" y="293"/>
                    <a:pt x="1016" y="0"/>
                    <a:pt x="653" y="0"/>
                  </a:cubicBezTo>
                  <a:close/>
                </a:path>
              </a:pathLst>
            </a:custGeom>
            <a:solidFill>
              <a:srgbClr val="C8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1066450" y="2276600"/>
              <a:ext cx="68475" cy="69325"/>
            </a:xfrm>
            <a:custGeom>
              <a:rect b="b" l="l" r="r" t="t"/>
              <a:pathLst>
                <a:path extrusionOk="0" h="2773" w="2739">
                  <a:moveTo>
                    <a:pt x="1086" y="0"/>
                  </a:moveTo>
                  <a:cubicBezTo>
                    <a:pt x="888" y="0"/>
                    <a:pt x="687" y="77"/>
                    <a:pt x="532" y="243"/>
                  </a:cubicBezTo>
                  <a:cubicBezTo>
                    <a:pt x="264" y="533"/>
                    <a:pt x="264" y="976"/>
                    <a:pt x="525" y="1266"/>
                  </a:cubicBezTo>
                  <a:lnTo>
                    <a:pt x="554" y="1299"/>
                  </a:lnTo>
                  <a:cubicBezTo>
                    <a:pt x="602" y="1346"/>
                    <a:pt x="602" y="1420"/>
                    <a:pt x="554" y="1467"/>
                  </a:cubicBezTo>
                  <a:lnTo>
                    <a:pt x="1" y="2017"/>
                  </a:lnTo>
                  <a:cubicBezTo>
                    <a:pt x="232" y="2233"/>
                    <a:pt x="422" y="2490"/>
                    <a:pt x="561" y="2772"/>
                  </a:cubicBezTo>
                  <a:lnTo>
                    <a:pt x="1210" y="2120"/>
                  </a:lnTo>
                  <a:cubicBezTo>
                    <a:pt x="1232" y="2098"/>
                    <a:pt x="1262" y="2087"/>
                    <a:pt x="1293" y="2087"/>
                  </a:cubicBezTo>
                  <a:cubicBezTo>
                    <a:pt x="1324" y="2087"/>
                    <a:pt x="1355" y="2098"/>
                    <a:pt x="1379" y="2120"/>
                  </a:cubicBezTo>
                  <a:cubicBezTo>
                    <a:pt x="1527" y="2268"/>
                    <a:pt x="1722" y="2342"/>
                    <a:pt x="1916" y="2342"/>
                  </a:cubicBezTo>
                  <a:cubicBezTo>
                    <a:pt x="2110" y="2342"/>
                    <a:pt x="2304" y="2268"/>
                    <a:pt x="2453" y="2120"/>
                  </a:cubicBezTo>
                  <a:cubicBezTo>
                    <a:pt x="2728" y="1830"/>
                    <a:pt x="2739" y="1383"/>
                    <a:pt x="2479" y="1079"/>
                  </a:cubicBezTo>
                  <a:cubicBezTo>
                    <a:pt x="2376" y="965"/>
                    <a:pt x="2244" y="884"/>
                    <a:pt x="2097" y="851"/>
                  </a:cubicBezTo>
                  <a:cubicBezTo>
                    <a:pt x="1965" y="818"/>
                    <a:pt x="1859" y="719"/>
                    <a:pt x="1826" y="587"/>
                  </a:cubicBezTo>
                  <a:cubicBezTo>
                    <a:pt x="1741" y="216"/>
                    <a:pt x="1418" y="0"/>
                    <a:pt x="1086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1"/>
            <p:cNvSpPr/>
            <p:nvPr/>
          </p:nvSpPr>
          <p:spPr>
            <a:xfrm>
              <a:off x="909025" y="2434325"/>
              <a:ext cx="76250" cy="64750"/>
            </a:xfrm>
            <a:custGeom>
              <a:rect b="b" l="l" r="r" t="t"/>
              <a:pathLst>
                <a:path extrusionOk="0" h="2590" w="3050">
                  <a:moveTo>
                    <a:pt x="2009" y="1"/>
                  </a:moveTo>
                  <a:lnTo>
                    <a:pt x="1532" y="477"/>
                  </a:lnTo>
                  <a:cubicBezTo>
                    <a:pt x="1510" y="501"/>
                    <a:pt x="1480" y="513"/>
                    <a:pt x="1449" y="513"/>
                  </a:cubicBezTo>
                  <a:cubicBezTo>
                    <a:pt x="1419" y="513"/>
                    <a:pt x="1387" y="501"/>
                    <a:pt x="1364" y="477"/>
                  </a:cubicBezTo>
                  <a:lnTo>
                    <a:pt x="1334" y="444"/>
                  </a:lnTo>
                  <a:cubicBezTo>
                    <a:pt x="1190" y="319"/>
                    <a:pt x="1012" y="257"/>
                    <a:pt x="834" y="257"/>
                  </a:cubicBezTo>
                  <a:cubicBezTo>
                    <a:pt x="633" y="257"/>
                    <a:pt x="432" y="336"/>
                    <a:pt x="282" y="492"/>
                  </a:cubicBezTo>
                  <a:cubicBezTo>
                    <a:pt x="0" y="789"/>
                    <a:pt x="4" y="1254"/>
                    <a:pt x="290" y="1547"/>
                  </a:cubicBezTo>
                  <a:cubicBezTo>
                    <a:pt x="389" y="1646"/>
                    <a:pt x="517" y="1716"/>
                    <a:pt x="656" y="1749"/>
                  </a:cubicBezTo>
                  <a:cubicBezTo>
                    <a:pt x="788" y="1782"/>
                    <a:pt x="887" y="1885"/>
                    <a:pt x="920" y="2017"/>
                  </a:cubicBezTo>
                  <a:cubicBezTo>
                    <a:pt x="953" y="2163"/>
                    <a:pt x="1034" y="2299"/>
                    <a:pt x="1147" y="2401"/>
                  </a:cubicBezTo>
                  <a:cubicBezTo>
                    <a:pt x="1294" y="2527"/>
                    <a:pt x="1475" y="2590"/>
                    <a:pt x="1656" y="2590"/>
                  </a:cubicBezTo>
                  <a:cubicBezTo>
                    <a:pt x="1849" y="2590"/>
                    <a:pt x="2042" y="2518"/>
                    <a:pt x="2192" y="2376"/>
                  </a:cubicBezTo>
                  <a:cubicBezTo>
                    <a:pt x="2489" y="2079"/>
                    <a:pt x="2489" y="1595"/>
                    <a:pt x="2192" y="1302"/>
                  </a:cubicBezTo>
                  <a:lnTo>
                    <a:pt x="2188" y="1302"/>
                  </a:lnTo>
                  <a:cubicBezTo>
                    <a:pt x="2144" y="1254"/>
                    <a:pt x="2144" y="1177"/>
                    <a:pt x="2188" y="1133"/>
                  </a:cubicBezTo>
                  <a:lnTo>
                    <a:pt x="3050" y="272"/>
                  </a:lnTo>
                  <a:cubicBezTo>
                    <a:pt x="2984" y="114"/>
                    <a:pt x="2826" y="12"/>
                    <a:pt x="2658" y="12"/>
                  </a:cubicBezTo>
                  <a:lnTo>
                    <a:pt x="2115" y="12"/>
                  </a:lnTo>
                  <a:cubicBezTo>
                    <a:pt x="2078" y="12"/>
                    <a:pt x="2042" y="8"/>
                    <a:pt x="2009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1"/>
            <p:cNvSpPr/>
            <p:nvPr/>
          </p:nvSpPr>
          <p:spPr>
            <a:xfrm>
              <a:off x="908925" y="2276775"/>
              <a:ext cx="68475" cy="69050"/>
            </a:xfrm>
            <a:custGeom>
              <a:rect b="b" l="l" r="r" t="t"/>
              <a:pathLst>
                <a:path extrusionOk="0" h="2762" w="2739">
                  <a:moveTo>
                    <a:pt x="1645" y="1"/>
                  </a:moveTo>
                  <a:cubicBezTo>
                    <a:pt x="1454" y="1"/>
                    <a:pt x="1263" y="73"/>
                    <a:pt x="1115" y="218"/>
                  </a:cubicBezTo>
                  <a:cubicBezTo>
                    <a:pt x="1016" y="317"/>
                    <a:pt x="942" y="445"/>
                    <a:pt x="913" y="584"/>
                  </a:cubicBezTo>
                  <a:cubicBezTo>
                    <a:pt x="880" y="716"/>
                    <a:pt x="777" y="815"/>
                    <a:pt x="646" y="844"/>
                  </a:cubicBezTo>
                  <a:cubicBezTo>
                    <a:pt x="495" y="881"/>
                    <a:pt x="363" y="962"/>
                    <a:pt x="261" y="1075"/>
                  </a:cubicBezTo>
                  <a:cubicBezTo>
                    <a:pt x="0" y="1380"/>
                    <a:pt x="11" y="1830"/>
                    <a:pt x="286" y="2120"/>
                  </a:cubicBezTo>
                  <a:cubicBezTo>
                    <a:pt x="435" y="2269"/>
                    <a:pt x="629" y="2343"/>
                    <a:pt x="823" y="2343"/>
                  </a:cubicBezTo>
                  <a:cubicBezTo>
                    <a:pt x="1018" y="2343"/>
                    <a:pt x="1212" y="2269"/>
                    <a:pt x="1360" y="2120"/>
                  </a:cubicBezTo>
                  <a:cubicBezTo>
                    <a:pt x="1384" y="2096"/>
                    <a:pt x="1414" y="2084"/>
                    <a:pt x="1445" y="2084"/>
                  </a:cubicBezTo>
                  <a:cubicBezTo>
                    <a:pt x="1475" y="2084"/>
                    <a:pt x="1505" y="2096"/>
                    <a:pt x="1529" y="2120"/>
                  </a:cubicBezTo>
                  <a:lnTo>
                    <a:pt x="2178" y="2762"/>
                  </a:lnTo>
                  <a:cubicBezTo>
                    <a:pt x="2317" y="2479"/>
                    <a:pt x="2508" y="2226"/>
                    <a:pt x="2739" y="2014"/>
                  </a:cubicBezTo>
                  <a:lnTo>
                    <a:pt x="2185" y="1460"/>
                  </a:lnTo>
                  <a:cubicBezTo>
                    <a:pt x="2137" y="1413"/>
                    <a:pt x="2137" y="1339"/>
                    <a:pt x="2185" y="1292"/>
                  </a:cubicBezTo>
                  <a:cubicBezTo>
                    <a:pt x="2196" y="1281"/>
                    <a:pt x="2203" y="1273"/>
                    <a:pt x="2214" y="1262"/>
                  </a:cubicBezTo>
                  <a:cubicBezTo>
                    <a:pt x="2486" y="954"/>
                    <a:pt x="2464" y="489"/>
                    <a:pt x="2167" y="210"/>
                  </a:cubicBezTo>
                  <a:cubicBezTo>
                    <a:pt x="2020" y="71"/>
                    <a:pt x="1832" y="1"/>
                    <a:pt x="1645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1"/>
            <p:cNvSpPr/>
            <p:nvPr/>
          </p:nvSpPr>
          <p:spPr>
            <a:xfrm>
              <a:off x="1058650" y="2434325"/>
              <a:ext cx="79675" cy="64750"/>
            </a:xfrm>
            <a:custGeom>
              <a:rect b="b" l="l" r="r" t="t"/>
              <a:pathLst>
                <a:path extrusionOk="0" h="2590" w="3187">
                  <a:moveTo>
                    <a:pt x="1042" y="1"/>
                  </a:moveTo>
                  <a:cubicBezTo>
                    <a:pt x="1005" y="8"/>
                    <a:pt x="969" y="12"/>
                    <a:pt x="932" y="12"/>
                  </a:cubicBezTo>
                  <a:lnTo>
                    <a:pt x="393" y="12"/>
                  </a:lnTo>
                  <a:cubicBezTo>
                    <a:pt x="221" y="12"/>
                    <a:pt x="67" y="114"/>
                    <a:pt x="1" y="272"/>
                  </a:cubicBezTo>
                  <a:lnTo>
                    <a:pt x="859" y="1133"/>
                  </a:lnTo>
                  <a:cubicBezTo>
                    <a:pt x="906" y="1181"/>
                    <a:pt x="906" y="1254"/>
                    <a:pt x="859" y="1302"/>
                  </a:cubicBezTo>
                  <a:cubicBezTo>
                    <a:pt x="562" y="1599"/>
                    <a:pt x="562" y="2079"/>
                    <a:pt x="859" y="2376"/>
                  </a:cubicBezTo>
                  <a:cubicBezTo>
                    <a:pt x="1008" y="2518"/>
                    <a:pt x="1202" y="2590"/>
                    <a:pt x="1396" y="2590"/>
                  </a:cubicBezTo>
                  <a:cubicBezTo>
                    <a:pt x="1577" y="2590"/>
                    <a:pt x="1758" y="2527"/>
                    <a:pt x="1903" y="2401"/>
                  </a:cubicBezTo>
                  <a:cubicBezTo>
                    <a:pt x="2017" y="2299"/>
                    <a:pt x="2098" y="2167"/>
                    <a:pt x="2134" y="2020"/>
                  </a:cubicBezTo>
                  <a:cubicBezTo>
                    <a:pt x="2164" y="1888"/>
                    <a:pt x="2266" y="1782"/>
                    <a:pt x="2395" y="1753"/>
                  </a:cubicBezTo>
                  <a:cubicBezTo>
                    <a:pt x="2988" y="1613"/>
                    <a:pt x="3186" y="869"/>
                    <a:pt x="2739" y="455"/>
                  </a:cubicBezTo>
                  <a:lnTo>
                    <a:pt x="2736" y="455"/>
                  </a:lnTo>
                  <a:cubicBezTo>
                    <a:pt x="2589" y="320"/>
                    <a:pt x="2404" y="252"/>
                    <a:pt x="2219" y="252"/>
                  </a:cubicBezTo>
                  <a:cubicBezTo>
                    <a:pt x="2037" y="252"/>
                    <a:pt x="1856" y="317"/>
                    <a:pt x="1713" y="448"/>
                  </a:cubicBezTo>
                  <a:lnTo>
                    <a:pt x="1680" y="477"/>
                  </a:lnTo>
                  <a:cubicBezTo>
                    <a:pt x="1658" y="499"/>
                    <a:pt x="1628" y="510"/>
                    <a:pt x="1597" y="510"/>
                  </a:cubicBezTo>
                  <a:cubicBezTo>
                    <a:pt x="1567" y="510"/>
                    <a:pt x="1537" y="499"/>
                    <a:pt x="1515" y="477"/>
                  </a:cubicBezTo>
                  <a:lnTo>
                    <a:pt x="1042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1"/>
            <p:cNvSpPr/>
            <p:nvPr/>
          </p:nvSpPr>
          <p:spPr>
            <a:xfrm>
              <a:off x="1026600" y="2457875"/>
              <a:ext cx="17250" cy="22925"/>
            </a:xfrm>
            <a:custGeom>
              <a:rect b="b" l="l" r="r" t="t"/>
              <a:pathLst>
                <a:path extrusionOk="0" h="917" w="690">
                  <a:moveTo>
                    <a:pt x="345" y="1"/>
                  </a:moveTo>
                  <a:cubicBezTo>
                    <a:pt x="154" y="1"/>
                    <a:pt x="0" y="151"/>
                    <a:pt x="0" y="341"/>
                  </a:cubicBezTo>
                  <a:lnTo>
                    <a:pt x="0" y="917"/>
                  </a:lnTo>
                  <a:lnTo>
                    <a:pt x="689" y="917"/>
                  </a:lnTo>
                  <a:lnTo>
                    <a:pt x="689" y="341"/>
                  </a:lnTo>
                  <a:cubicBezTo>
                    <a:pt x="689" y="151"/>
                    <a:pt x="535" y="1"/>
                    <a:pt x="345" y="1"/>
                  </a:cubicBezTo>
                  <a:close/>
                </a:path>
              </a:pathLst>
            </a:custGeom>
            <a:solidFill>
              <a:srgbClr val="C8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1"/>
            <p:cNvSpPr/>
            <p:nvPr/>
          </p:nvSpPr>
          <p:spPr>
            <a:xfrm>
              <a:off x="1000000" y="2457875"/>
              <a:ext cx="17275" cy="22925"/>
            </a:xfrm>
            <a:custGeom>
              <a:rect b="b" l="l" r="r" t="t"/>
              <a:pathLst>
                <a:path extrusionOk="0" h="917" w="691">
                  <a:moveTo>
                    <a:pt x="346" y="1"/>
                  </a:moveTo>
                  <a:cubicBezTo>
                    <a:pt x="155" y="1"/>
                    <a:pt x="1" y="151"/>
                    <a:pt x="1" y="341"/>
                  </a:cubicBezTo>
                  <a:lnTo>
                    <a:pt x="1" y="917"/>
                  </a:lnTo>
                  <a:lnTo>
                    <a:pt x="690" y="917"/>
                  </a:lnTo>
                  <a:lnTo>
                    <a:pt x="690" y="341"/>
                  </a:lnTo>
                  <a:cubicBezTo>
                    <a:pt x="690" y="151"/>
                    <a:pt x="536" y="1"/>
                    <a:pt x="346" y="1"/>
                  </a:cubicBezTo>
                  <a:close/>
                </a:path>
              </a:pathLst>
            </a:custGeom>
            <a:solidFill>
              <a:srgbClr val="C8DA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" name="Google Shape;183;p21"/>
          <p:cNvGrpSpPr/>
          <p:nvPr/>
        </p:nvGrpSpPr>
        <p:grpSpPr>
          <a:xfrm>
            <a:off x="832118" y="1810538"/>
            <a:ext cx="557200" cy="586475"/>
            <a:chOff x="676700" y="1217025"/>
            <a:chExt cx="557200" cy="586475"/>
          </a:xfrm>
        </p:grpSpPr>
        <p:sp>
          <p:nvSpPr>
            <p:cNvPr id="184" name="Google Shape;184;p21"/>
            <p:cNvSpPr/>
            <p:nvPr/>
          </p:nvSpPr>
          <p:spPr>
            <a:xfrm>
              <a:off x="924500" y="1591775"/>
              <a:ext cx="61600" cy="211725"/>
            </a:xfrm>
            <a:custGeom>
              <a:rect b="b" l="l" r="r" t="t"/>
              <a:pathLst>
                <a:path extrusionOk="0" h="8469" w="2464">
                  <a:moveTo>
                    <a:pt x="1232" y="1"/>
                  </a:moveTo>
                  <a:cubicBezTo>
                    <a:pt x="1100" y="1"/>
                    <a:pt x="979" y="74"/>
                    <a:pt x="924" y="195"/>
                  </a:cubicBezTo>
                  <a:cubicBezTo>
                    <a:pt x="803" y="426"/>
                    <a:pt x="671" y="646"/>
                    <a:pt x="521" y="859"/>
                  </a:cubicBezTo>
                  <a:cubicBezTo>
                    <a:pt x="488" y="910"/>
                    <a:pt x="466" y="969"/>
                    <a:pt x="462" y="1031"/>
                  </a:cubicBezTo>
                  <a:lnTo>
                    <a:pt x="45" y="7196"/>
                  </a:lnTo>
                  <a:cubicBezTo>
                    <a:pt x="1" y="7886"/>
                    <a:pt x="543" y="8468"/>
                    <a:pt x="1232" y="8468"/>
                  </a:cubicBezTo>
                  <a:cubicBezTo>
                    <a:pt x="1921" y="8468"/>
                    <a:pt x="2464" y="7886"/>
                    <a:pt x="2420" y="7196"/>
                  </a:cubicBezTo>
                  <a:lnTo>
                    <a:pt x="2002" y="1031"/>
                  </a:lnTo>
                  <a:cubicBezTo>
                    <a:pt x="1998" y="969"/>
                    <a:pt x="1976" y="910"/>
                    <a:pt x="1943" y="859"/>
                  </a:cubicBezTo>
                  <a:cubicBezTo>
                    <a:pt x="1793" y="646"/>
                    <a:pt x="1661" y="426"/>
                    <a:pt x="1540" y="195"/>
                  </a:cubicBezTo>
                  <a:cubicBezTo>
                    <a:pt x="1485" y="74"/>
                    <a:pt x="1364" y="1"/>
                    <a:pt x="1232" y="1"/>
                  </a:cubicBez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1"/>
            <p:cNvSpPr/>
            <p:nvPr/>
          </p:nvSpPr>
          <p:spPr>
            <a:xfrm>
              <a:off x="676700" y="1217025"/>
              <a:ext cx="557200" cy="486350"/>
            </a:xfrm>
            <a:custGeom>
              <a:rect b="b" l="l" r="r" t="t"/>
              <a:pathLst>
                <a:path extrusionOk="0" h="19454" w="22288">
                  <a:moveTo>
                    <a:pt x="11146" y="0"/>
                  </a:moveTo>
                  <a:cubicBezTo>
                    <a:pt x="11038" y="0"/>
                    <a:pt x="10930" y="50"/>
                    <a:pt x="10862" y="149"/>
                  </a:cubicBezTo>
                  <a:cubicBezTo>
                    <a:pt x="10767" y="292"/>
                    <a:pt x="8527" y="3642"/>
                    <a:pt x="8527" y="7839"/>
                  </a:cubicBezTo>
                  <a:cubicBezTo>
                    <a:pt x="8527" y="8264"/>
                    <a:pt x="8553" y="8690"/>
                    <a:pt x="8597" y="9115"/>
                  </a:cubicBezTo>
                  <a:cubicBezTo>
                    <a:pt x="8604" y="9187"/>
                    <a:pt x="8548" y="9235"/>
                    <a:pt x="8488" y="9235"/>
                  </a:cubicBezTo>
                  <a:cubicBezTo>
                    <a:pt x="8459" y="9235"/>
                    <a:pt x="8430" y="9224"/>
                    <a:pt x="8406" y="9199"/>
                  </a:cubicBezTo>
                  <a:cubicBezTo>
                    <a:pt x="8281" y="9056"/>
                    <a:pt x="8149" y="8921"/>
                    <a:pt x="8017" y="8789"/>
                  </a:cubicBezTo>
                  <a:cubicBezTo>
                    <a:pt x="5305" y="6076"/>
                    <a:pt x="1691" y="5354"/>
                    <a:pt x="1537" y="5325"/>
                  </a:cubicBezTo>
                  <a:cubicBezTo>
                    <a:pt x="1515" y="5321"/>
                    <a:pt x="1494" y="5319"/>
                    <a:pt x="1474" y="5319"/>
                  </a:cubicBezTo>
                  <a:cubicBezTo>
                    <a:pt x="1259" y="5319"/>
                    <a:pt x="1087" y="5518"/>
                    <a:pt x="1137" y="5739"/>
                  </a:cubicBezTo>
                  <a:cubicBezTo>
                    <a:pt x="1210" y="6087"/>
                    <a:pt x="1855" y="8968"/>
                    <a:pt x="3901" y="11439"/>
                  </a:cubicBezTo>
                  <a:cubicBezTo>
                    <a:pt x="3960" y="11512"/>
                    <a:pt x="3908" y="11618"/>
                    <a:pt x="3817" y="11618"/>
                  </a:cubicBezTo>
                  <a:cubicBezTo>
                    <a:pt x="3795" y="11618"/>
                    <a:pt x="3774" y="11618"/>
                    <a:pt x="3753" y="11618"/>
                  </a:cubicBezTo>
                  <a:cubicBezTo>
                    <a:pt x="1827" y="11618"/>
                    <a:pt x="377" y="12110"/>
                    <a:pt x="309" y="12135"/>
                  </a:cubicBezTo>
                  <a:cubicBezTo>
                    <a:pt x="78" y="12216"/>
                    <a:pt x="1" y="12502"/>
                    <a:pt x="162" y="12685"/>
                  </a:cubicBezTo>
                  <a:cubicBezTo>
                    <a:pt x="243" y="12780"/>
                    <a:pt x="2229" y="15042"/>
                    <a:pt x="5257" y="15856"/>
                  </a:cubicBezTo>
                  <a:cubicBezTo>
                    <a:pt x="5675" y="15966"/>
                    <a:pt x="6100" y="16050"/>
                    <a:pt x="6529" y="16102"/>
                  </a:cubicBezTo>
                  <a:cubicBezTo>
                    <a:pt x="6628" y="16113"/>
                    <a:pt x="6661" y="16237"/>
                    <a:pt x="6580" y="16296"/>
                  </a:cubicBezTo>
                  <a:cubicBezTo>
                    <a:pt x="5085" y="17384"/>
                    <a:pt x="4348" y="18880"/>
                    <a:pt x="4315" y="18950"/>
                  </a:cubicBezTo>
                  <a:cubicBezTo>
                    <a:pt x="4209" y="19170"/>
                    <a:pt x="4355" y="19426"/>
                    <a:pt x="4597" y="19441"/>
                  </a:cubicBezTo>
                  <a:cubicBezTo>
                    <a:pt x="4616" y="19445"/>
                    <a:pt x="4726" y="19452"/>
                    <a:pt x="4905" y="19452"/>
                  </a:cubicBezTo>
                  <a:cubicBezTo>
                    <a:pt x="5561" y="19452"/>
                    <a:pt x="7156" y="19357"/>
                    <a:pt x="8626" y="18506"/>
                  </a:cubicBezTo>
                  <a:cubicBezTo>
                    <a:pt x="9814" y="17824"/>
                    <a:pt x="10616" y="16824"/>
                    <a:pt x="11053" y="16164"/>
                  </a:cubicBezTo>
                  <a:cubicBezTo>
                    <a:pt x="11075" y="16133"/>
                    <a:pt x="11109" y="16117"/>
                    <a:pt x="11144" y="16117"/>
                  </a:cubicBezTo>
                  <a:cubicBezTo>
                    <a:pt x="11179" y="16117"/>
                    <a:pt x="11214" y="16133"/>
                    <a:pt x="11236" y="16164"/>
                  </a:cubicBezTo>
                  <a:cubicBezTo>
                    <a:pt x="11676" y="16824"/>
                    <a:pt x="12478" y="17821"/>
                    <a:pt x="13662" y="18506"/>
                  </a:cubicBezTo>
                  <a:cubicBezTo>
                    <a:pt x="15131" y="19354"/>
                    <a:pt x="16719" y="19454"/>
                    <a:pt x="17379" y="19454"/>
                  </a:cubicBezTo>
                  <a:cubicBezTo>
                    <a:pt x="17561" y="19454"/>
                    <a:pt x="17672" y="19446"/>
                    <a:pt x="17691" y="19445"/>
                  </a:cubicBezTo>
                  <a:cubicBezTo>
                    <a:pt x="17933" y="19430"/>
                    <a:pt x="18083" y="19173"/>
                    <a:pt x="17977" y="18953"/>
                  </a:cubicBezTo>
                  <a:cubicBezTo>
                    <a:pt x="17940" y="18884"/>
                    <a:pt x="17203" y="17388"/>
                    <a:pt x="15712" y="16299"/>
                  </a:cubicBezTo>
                  <a:cubicBezTo>
                    <a:pt x="15631" y="16241"/>
                    <a:pt x="15664" y="16116"/>
                    <a:pt x="15763" y="16105"/>
                  </a:cubicBezTo>
                  <a:cubicBezTo>
                    <a:pt x="16192" y="16054"/>
                    <a:pt x="16613" y="15970"/>
                    <a:pt x="17031" y="15860"/>
                  </a:cubicBezTo>
                  <a:cubicBezTo>
                    <a:pt x="20059" y="15049"/>
                    <a:pt x="22046" y="12784"/>
                    <a:pt x="22130" y="12689"/>
                  </a:cubicBezTo>
                  <a:cubicBezTo>
                    <a:pt x="22288" y="12506"/>
                    <a:pt x="22211" y="12220"/>
                    <a:pt x="21983" y="12139"/>
                  </a:cubicBezTo>
                  <a:cubicBezTo>
                    <a:pt x="21915" y="12114"/>
                    <a:pt x="20461" y="11622"/>
                    <a:pt x="18539" y="11622"/>
                  </a:cubicBezTo>
                  <a:cubicBezTo>
                    <a:pt x="18518" y="11622"/>
                    <a:pt x="18497" y="11622"/>
                    <a:pt x="18475" y="11622"/>
                  </a:cubicBezTo>
                  <a:cubicBezTo>
                    <a:pt x="18384" y="11622"/>
                    <a:pt x="18332" y="11516"/>
                    <a:pt x="18391" y="11443"/>
                  </a:cubicBezTo>
                  <a:cubicBezTo>
                    <a:pt x="20202" y="9269"/>
                    <a:pt x="20906" y="6820"/>
                    <a:pt x="21137" y="5808"/>
                  </a:cubicBezTo>
                  <a:cubicBezTo>
                    <a:pt x="21140" y="5786"/>
                    <a:pt x="21144" y="5772"/>
                    <a:pt x="21148" y="5764"/>
                  </a:cubicBezTo>
                  <a:cubicBezTo>
                    <a:pt x="21215" y="5537"/>
                    <a:pt x="21043" y="5318"/>
                    <a:pt x="20818" y="5318"/>
                  </a:cubicBezTo>
                  <a:cubicBezTo>
                    <a:pt x="20796" y="5318"/>
                    <a:pt x="20774" y="5320"/>
                    <a:pt x="20752" y="5325"/>
                  </a:cubicBezTo>
                  <a:cubicBezTo>
                    <a:pt x="20601" y="5354"/>
                    <a:pt x="16987" y="6076"/>
                    <a:pt x="14271" y="8789"/>
                  </a:cubicBezTo>
                  <a:cubicBezTo>
                    <a:pt x="14139" y="8921"/>
                    <a:pt x="14011" y="9056"/>
                    <a:pt x="13882" y="9199"/>
                  </a:cubicBezTo>
                  <a:cubicBezTo>
                    <a:pt x="13860" y="9224"/>
                    <a:pt x="13831" y="9235"/>
                    <a:pt x="13803" y="9235"/>
                  </a:cubicBezTo>
                  <a:cubicBezTo>
                    <a:pt x="13744" y="9235"/>
                    <a:pt x="13687" y="9187"/>
                    <a:pt x="13692" y="9115"/>
                  </a:cubicBezTo>
                  <a:cubicBezTo>
                    <a:pt x="13739" y="8690"/>
                    <a:pt x="13761" y="8264"/>
                    <a:pt x="13761" y="7839"/>
                  </a:cubicBezTo>
                  <a:cubicBezTo>
                    <a:pt x="13761" y="3642"/>
                    <a:pt x="11525" y="292"/>
                    <a:pt x="11430" y="149"/>
                  </a:cubicBezTo>
                  <a:cubicBezTo>
                    <a:pt x="11362" y="50"/>
                    <a:pt x="11254" y="0"/>
                    <a:pt x="11146" y="0"/>
                  </a:cubicBezTo>
                  <a:close/>
                </a:path>
              </a:pathLst>
            </a:custGeom>
            <a:solidFill>
              <a:srgbClr val="7FE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1"/>
            <p:cNvSpPr/>
            <p:nvPr/>
          </p:nvSpPr>
          <p:spPr>
            <a:xfrm>
              <a:off x="1101550" y="1349975"/>
              <a:ext cx="105600" cy="139375"/>
            </a:xfrm>
            <a:custGeom>
              <a:rect b="b" l="l" r="r" t="t"/>
              <a:pathLst>
                <a:path extrusionOk="0" h="5575" w="4224">
                  <a:moveTo>
                    <a:pt x="3826" y="0"/>
                  </a:moveTo>
                  <a:cubicBezTo>
                    <a:pt x="3805" y="0"/>
                    <a:pt x="3783" y="2"/>
                    <a:pt x="3761" y="7"/>
                  </a:cubicBezTo>
                  <a:cubicBezTo>
                    <a:pt x="3695" y="18"/>
                    <a:pt x="3021" y="153"/>
                    <a:pt x="2061" y="505"/>
                  </a:cubicBezTo>
                  <a:cubicBezTo>
                    <a:pt x="1668" y="1799"/>
                    <a:pt x="1089" y="3027"/>
                    <a:pt x="349" y="4156"/>
                  </a:cubicBezTo>
                  <a:cubicBezTo>
                    <a:pt x="1" y="4680"/>
                    <a:pt x="334" y="5384"/>
                    <a:pt x="957" y="5450"/>
                  </a:cubicBezTo>
                  <a:cubicBezTo>
                    <a:pt x="1272" y="5483"/>
                    <a:pt x="1566" y="5527"/>
                    <a:pt x="1826" y="5575"/>
                  </a:cubicBezTo>
                  <a:cubicBezTo>
                    <a:pt x="3322" y="3551"/>
                    <a:pt x="3934" y="1418"/>
                    <a:pt x="4143" y="490"/>
                  </a:cubicBezTo>
                  <a:cubicBezTo>
                    <a:pt x="4146" y="468"/>
                    <a:pt x="4150" y="454"/>
                    <a:pt x="4154" y="446"/>
                  </a:cubicBezTo>
                  <a:cubicBezTo>
                    <a:pt x="4224" y="219"/>
                    <a:pt x="4050" y="0"/>
                    <a:pt x="3826" y="0"/>
                  </a:cubicBez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1004875" y="1510875"/>
              <a:ext cx="229025" cy="192500"/>
            </a:xfrm>
            <a:custGeom>
              <a:rect b="b" l="l" r="r" t="t"/>
              <a:pathLst>
                <a:path extrusionOk="0" h="7700" w="9161">
                  <a:moveTo>
                    <a:pt x="7181" y="0"/>
                  </a:moveTo>
                  <a:cubicBezTo>
                    <a:pt x="7178" y="4"/>
                    <a:pt x="7174" y="11"/>
                    <a:pt x="7170" y="15"/>
                  </a:cubicBezTo>
                  <a:cubicBezTo>
                    <a:pt x="7086" y="110"/>
                    <a:pt x="5099" y="2375"/>
                    <a:pt x="2071" y="3186"/>
                  </a:cubicBezTo>
                  <a:cubicBezTo>
                    <a:pt x="1950" y="3219"/>
                    <a:pt x="1829" y="3248"/>
                    <a:pt x="1705" y="3277"/>
                  </a:cubicBezTo>
                  <a:cubicBezTo>
                    <a:pt x="1276" y="3369"/>
                    <a:pt x="1126" y="3904"/>
                    <a:pt x="1445" y="4208"/>
                  </a:cubicBezTo>
                  <a:cubicBezTo>
                    <a:pt x="2079" y="4806"/>
                    <a:pt x="2610" y="5506"/>
                    <a:pt x="3013" y="6279"/>
                  </a:cubicBezTo>
                  <a:cubicBezTo>
                    <a:pt x="3120" y="6499"/>
                    <a:pt x="2973" y="6756"/>
                    <a:pt x="2731" y="6774"/>
                  </a:cubicBezTo>
                  <a:cubicBezTo>
                    <a:pt x="2626" y="6778"/>
                    <a:pt x="2521" y="6780"/>
                    <a:pt x="2416" y="6780"/>
                  </a:cubicBezTo>
                  <a:cubicBezTo>
                    <a:pt x="1597" y="6780"/>
                    <a:pt x="780" y="6654"/>
                    <a:pt x="0" y="6404"/>
                  </a:cubicBezTo>
                  <a:lnTo>
                    <a:pt x="0" y="6404"/>
                  </a:lnTo>
                  <a:cubicBezTo>
                    <a:pt x="169" y="6525"/>
                    <a:pt x="349" y="6642"/>
                    <a:pt x="535" y="6752"/>
                  </a:cubicBezTo>
                  <a:cubicBezTo>
                    <a:pt x="2007" y="7601"/>
                    <a:pt x="3604" y="7699"/>
                    <a:pt x="4260" y="7699"/>
                  </a:cubicBezTo>
                  <a:cubicBezTo>
                    <a:pt x="4437" y="7699"/>
                    <a:pt x="4545" y="7692"/>
                    <a:pt x="4564" y="7691"/>
                  </a:cubicBezTo>
                  <a:cubicBezTo>
                    <a:pt x="4806" y="7672"/>
                    <a:pt x="4953" y="7416"/>
                    <a:pt x="4846" y="7196"/>
                  </a:cubicBezTo>
                  <a:cubicBezTo>
                    <a:pt x="4813" y="7126"/>
                    <a:pt x="4076" y="5630"/>
                    <a:pt x="2581" y="4545"/>
                  </a:cubicBezTo>
                  <a:cubicBezTo>
                    <a:pt x="2504" y="4487"/>
                    <a:pt x="2537" y="4359"/>
                    <a:pt x="2632" y="4348"/>
                  </a:cubicBezTo>
                  <a:cubicBezTo>
                    <a:pt x="3061" y="4296"/>
                    <a:pt x="3486" y="4216"/>
                    <a:pt x="3904" y="4102"/>
                  </a:cubicBezTo>
                  <a:cubicBezTo>
                    <a:pt x="6932" y="3292"/>
                    <a:pt x="8919" y="1026"/>
                    <a:pt x="9003" y="931"/>
                  </a:cubicBezTo>
                  <a:cubicBezTo>
                    <a:pt x="9161" y="748"/>
                    <a:pt x="9084" y="462"/>
                    <a:pt x="8853" y="381"/>
                  </a:cubicBezTo>
                  <a:cubicBezTo>
                    <a:pt x="8809" y="367"/>
                    <a:pt x="8164" y="147"/>
                    <a:pt x="7181" y="0"/>
                  </a:cubicBez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810675" y="1309900"/>
              <a:ext cx="289350" cy="330300"/>
            </a:xfrm>
            <a:custGeom>
              <a:rect b="b" l="l" r="r" t="t"/>
              <a:pathLst>
                <a:path extrusionOk="0" h="13212" w="11574">
                  <a:moveTo>
                    <a:pt x="5783" y="0"/>
                  </a:moveTo>
                  <a:cubicBezTo>
                    <a:pt x="5595" y="0"/>
                    <a:pt x="5441" y="155"/>
                    <a:pt x="5441" y="345"/>
                  </a:cubicBezTo>
                  <a:lnTo>
                    <a:pt x="5441" y="10656"/>
                  </a:lnTo>
                  <a:cubicBezTo>
                    <a:pt x="5441" y="10689"/>
                    <a:pt x="5413" y="10712"/>
                    <a:pt x="5385" y="10712"/>
                  </a:cubicBezTo>
                  <a:cubicBezTo>
                    <a:pt x="5372" y="10712"/>
                    <a:pt x="5359" y="10707"/>
                    <a:pt x="5349" y="10697"/>
                  </a:cubicBezTo>
                  <a:lnTo>
                    <a:pt x="587" y="5935"/>
                  </a:lnTo>
                  <a:cubicBezTo>
                    <a:pt x="517" y="5865"/>
                    <a:pt x="431" y="5834"/>
                    <a:pt x="347" y="5834"/>
                  </a:cubicBezTo>
                  <a:cubicBezTo>
                    <a:pt x="170" y="5834"/>
                    <a:pt x="1" y="5971"/>
                    <a:pt x="1" y="6177"/>
                  </a:cubicBezTo>
                  <a:cubicBezTo>
                    <a:pt x="1" y="6269"/>
                    <a:pt x="37" y="6357"/>
                    <a:pt x="103" y="6423"/>
                  </a:cubicBezTo>
                  <a:lnTo>
                    <a:pt x="4634" y="10957"/>
                  </a:lnTo>
                  <a:lnTo>
                    <a:pt x="433" y="9832"/>
                  </a:lnTo>
                  <a:cubicBezTo>
                    <a:pt x="404" y="9823"/>
                    <a:pt x="374" y="9820"/>
                    <a:pt x="344" y="9820"/>
                  </a:cubicBezTo>
                  <a:cubicBezTo>
                    <a:pt x="162" y="9820"/>
                    <a:pt x="1" y="9969"/>
                    <a:pt x="1" y="10165"/>
                  </a:cubicBezTo>
                  <a:cubicBezTo>
                    <a:pt x="1" y="10319"/>
                    <a:pt x="107" y="10455"/>
                    <a:pt x="257" y="10495"/>
                  </a:cubicBezTo>
                  <a:cubicBezTo>
                    <a:pt x="3164" y="11276"/>
                    <a:pt x="4532" y="11642"/>
                    <a:pt x="5177" y="11815"/>
                  </a:cubicBezTo>
                  <a:cubicBezTo>
                    <a:pt x="5334" y="11855"/>
                    <a:pt x="5441" y="11998"/>
                    <a:pt x="5441" y="12159"/>
                  </a:cubicBezTo>
                  <a:lnTo>
                    <a:pt x="5441" y="13211"/>
                  </a:lnTo>
                  <a:lnTo>
                    <a:pt x="6130" y="13211"/>
                  </a:lnTo>
                  <a:lnTo>
                    <a:pt x="6130" y="12159"/>
                  </a:lnTo>
                  <a:cubicBezTo>
                    <a:pt x="6130" y="11998"/>
                    <a:pt x="6236" y="11855"/>
                    <a:pt x="6394" y="11815"/>
                  </a:cubicBezTo>
                  <a:cubicBezTo>
                    <a:pt x="7035" y="11642"/>
                    <a:pt x="8399" y="11276"/>
                    <a:pt x="11317" y="10495"/>
                  </a:cubicBezTo>
                  <a:cubicBezTo>
                    <a:pt x="11467" y="10455"/>
                    <a:pt x="11570" y="10319"/>
                    <a:pt x="11570" y="10165"/>
                  </a:cubicBezTo>
                  <a:cubicBezTo>
                    <a:pt x="11570" y="9969"/>
                    <a:pt x="11411" y="9816"/>
                    <a:pt x="11226" y="9816"/>
                  </a:cubicBezTo>
                  <a:cubicBezTo>
                    <a:pt x="11197" y="9816"/>
                    <a:pt x="11167" y="9820"/>
                    <a:pt x="11137" y="9828"/>
                  </a:cubicBezTo>
                  <a:lnTo>
                    <a:pt x="6936" y="10957"/>
                  </a:lnTo>
                  <a:lnTo>
                    <a:pt x="11471" y="6419"/>
                  </a:lnTo>
                  <a:cubicBezTo>
                    <a:pt x="11537" y="6353"/>
                    <a:pt x="11573" y="6269"/>
                    <a:pt x="11573" y="6177"/>
                  </a:cubicBezTo>
                  <a:cubicBezTo>
                    <a:pt x="11573" y="5969"/>
                    <a:pt x="11405" y="5832"/>
                    <a:pt x="11229" y="5832"/>
                  </a:cubicBezTo>
                  <a:cubicBezTo>
                    <a:pt x="11144" y="5832"/>
                    <a:pt x="11057" y="5864"/>
                    <a:pt x="10987" y="5935"/>
                  </a:cubicBezTo>
                  <a:lnTo>
                    <a:pt x="6225" y="10697"/>
                  </a:lnTo>
                  <a:cubicBezTo>
                    <a:pt x="6214" y="10707"/>
                    <a:pt x="6200" y="10712"/>
                    <a:pt x="6187" y="10712"/>
                  </a:cubicBezTo>
                  <a:cubicBezTo>
                    <a:pt x="6158" y="10712"/>
                    <a:pt x="6130" y="10689"/>
                    <a:pt x="6130" y="10656"/>
                  </a:cubicBezTo>
                  <a:lnTo>
                    <a:pt x="6130" y="360"/>
                  </a:lnTo>
                  <a:cubicBezTo>
                    <a:pt x="6133" y="169"/>
                    <a:pt x="5987" y="11"/>
                    <a:pt x="5796" y="0"/>
                  </a:cubicBezTo>
                  <a:cubicBezTo>
                    <a:pt x="5792" y="0"/>
                    <a:pt x="5787" y="0"/>
                    <a:pt x="5783" y="0"/>
                  </a:cubicBez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" name="Google Shape;189;p21"/>
          <p:cNvGrpSpPr/>
          <p:nvPr/>
        </p:nvGrpSpPr>
        <p:grpSpPr>
          <a:xfrm>
            <a:off x="3391343" y="1810525"/>
            <a:ext cx="569475" cy="586525"/>
            <a:chOff x="1344225" y="1217625"/>
            <a:chExt cx="569475" cy="586525"/>
          </a:xfrm>
        </p:grpSpPr>
        <p:sp>
          <p:nvSpPr>
            <p:cNvPr id="190" name="Google Shape;190;p21"/>
            <p:cNvSpPr/>
            <p:nvPr/>
          </p:nvSpPr>
          <p:spPr>
            <a:xfrm>
              <a:off x="1785825" y="1256750"/>
              <a:ext cx="17075" cy="17150"/>
            </a:xfrm>
            <a:custGeom>
              <a:rect b="b" l="l" r="r" t="t"/>
              <a:pathLst>
                <a:path extrusionOk="0" h="686" w="683">
                  <a:moveTo>
                    <a:pt x="342" y="0"/>
                  </a:moveTo>
                  <a:cubicBezTo>
                    <a:pt x="151" y="0"/>
                    <a:pt x="1" y="154"/>
                    <a:pt x="1" y="345"/>
                  </a:cubicBezTo>
                  <a:cubicBezTo>
                    <a:pt x="1" y="532"/>
                    <a:pt x="151" y="686"/>
                    <a:pt x="342" y="686"/>
                  </a:cubicBezTo>
                  <a:cubicBezTo>
                    <a:pt x="529" y="686"/>
                    <a:pt x="683" y="532"/>
                    <a:pt x="683" y="345"/>
                  </a:cubicBezTo>
                  <a:cubicBezTo>
                    <a:pt x="683" y="154"/>
                    <a:pt x="529" y="0"/>
                    <a:pt x="342" y="0"/>
                  </a:cubicBezTo>
                  <a:close/>
                </a:path>
              </a:pathLst>
            </a:custGeom>
            <a:solidFill>
              <a:srgbClr val="F7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1" name="Google Shape;191;p21"/>
            <p:cNvGrpSpPr/>
            <p:nvPr/>
          </p:nvGrpSpPr>
          <p:grpSpPr>
            <a:xfrm>
              <a:off x="1344225" y="1217625"/>
              <a:ext cx="569475" cy="586525"/>
              <a:chOff x="1344225" y="1217625"/>
              <a:chExt cx="569475" cy="586525"/>
            </a:xfrm>
          </p:grpSpPr>
          <p:sp>
            <p:nvSpPr>
              <p:cNvPr id="192" name="Google Shape;192;p21"/>
              <p:cNvSpPr/>
              <p:nvPr/>
            </p:nvSpPr>
            <p:spPr>
              <a:xfrm>
                <a:off x="1624725" y="1596275"/>
                <a:ext cx="65100" cy="38250"/>
              </a:xfrm>
              <a:custGeom>
                <a:rect b="b" l="l" r="r" t="t"/>
                <a:pathLst>
                  <a:path extrusionOk="0" h="1530" w="2604">
                    <a:moveTo>
                      <a:pt x="1078" y="0"/>
                    </a:moveTo>
                    <a:cubicBezTo>
                      <a:pt x="675" y="0"/>
                      <a:pt x="286" y="162"/>
                      <a:pt x="1" y="448"/>
                    </a:cubicBezTo>
                    <a:lnTo>
                      <a:pt x="1078" y="1529"/>
                    </a:lnTo>
                    <a:lnTo>
                      <a:pt x="2603" y="1529"/>
                    </a:lnTo>
                    <a:cubicBezTo>
                      <a:pt x="2603" y="686"/>
                      <a:pt x="1921" y="0"/>
                      <a:pt x="1078" y="0"/>
                    </a:cubicBezTo>
                    <a:close/>
                  </a:path>
                </a:pathLst>
              </a:custGeom>
              <a:solidFill>
                <a:srgbClr val="AFAD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21"/>
              <p:cNvSpPr/>
              <p:nvPr/>
            </p:nvSpPr>
            <p:spPr>
              <a:xfrm>
                <a:off x="1402600" y="1456075"/>
                <a:ext cx="249925" cy="245175"/>
              </a:xfrm>
              <a:custGeom>
                <a:rect b="b" l="l" r="r" t="t"/>
                <a:pathLst>
                  <a:path extrusionOk="0" h="9807" w="9997">
                    <a:moveTo>
                      <a:pt x="2832" y="1"/>
                    </a:moveTo>
                    <a:cubicBezTo>
                      <a:pt x="2744" y="1"/>
                      <a:pt x="2656" y="35"/>
                      <a:pt x="2588" y="103"/>
                    </a:cubicBezTo>
                    <a:lnTo>
                      <a:pt x="627" y="2064"/>
                    </a:lnTo>
                    <a:cubicBezTo>
                      <a:pt x="0" y="2691"/>
                      <a:pt x="0" y="3710"/>
                      <a:pt x="627" y="4336"/>
                    </a:cubicBezTo>
                    <a:lnTo>
                      <a:pt x="5627" y="9336"/>
                    </a:lnTo>
                    <a:cubicBezTo>
                      <a:pt x="5942" y="9650"/>
                      <a:pt x="6354" y="9807"/>
                      <a:pt x="6765" y="9807"/>
                    </a:cubicBezTo>
                    <a:cubicBezTo>
                      <a:pt x="7176" y="9807"/>
                      <a:pt x="7588" y="9650"/>
                      <a:pt x="7903" y="9336"/>
                    </a:cubicBezTo>
                    <a:lnTo>
                      <a:pt x="9861" y="7375"/>
                    </a:lnTo>
                    <a:cubicBezTo>
                      <a:pt x="9996" y="7240"/>
                      <a:pt x="9996" y="7023"/>
                      <a:pt x="9861" y="6888"/>
                    </a:cubicBezTo>
                    <a:lnTo>
                      <a:pt x="3076" y="103"/>
                    </a:lnTo>
                    <a:cubicBezTo>
                      <a:pt x="3008" y="35"/>
                      <a:pt x="2920" y="1"/>
                      <a:pt x="2832" y="1"/>
                    </a:cubicBezTo>
                    <a:close/>
                  </a:path>
                </a:pathLst>
              </a:custGeom>
              <a:solidFill>
                <a:srgbClr val="FE65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21"/>
              <p:cNvSpPr/>
              <p:nvPr/>
            </p:nvSpPr>
            <p:spPr>
              <a:xfrm>
                <a:off x="1450525" y="1456075"/>
                <a:ext cx="202000" cy="245175"/>
              </a:xfrm>
              <a:custGeom>
                <a:rect b="b" l="l" r="r" t="t"/>
                <a:pathLst>
                  <a:path extrusionOk="0" h="9807" w="8080">
                    <a:moveTo>
                      <a:pt x="915" y="1"/>
                    </a:moveTo>
                    <a:cubicBezTo>
                      <a:pt x="827" y="1"/>
                      <a:pt x="739" y="35"/>
                      <a:pt x="671" y="103"/>
                    </a:cubicBezTo>
                    <a:lnTo>
                      <a:pt x="0" y="777"/>
                    </a:lnTo>
                    <a:lnTo>
                      <a:pt x="5319" y="6096"/>
                    </a:lnTo>
                    <a:cubicBezTo>
                      <a:pt x="5891" y="6668"/>
                      <a:pt x="5891" y="7599"/>
                      <a:pt x="5319" y="8171"/>
                    </a:cubicBezTo>
                    <a:lnTo>
                      <a:pt x="4153" y="9336"/>
                    </a:lnTo>
                    <a:cubicBezTo>
                      <a:pt x="4084" y="9406"/>
                      <a:pt x="4010" y="9465"/>
                      <a:pt x="3930" y="9520"/>
                    </a:cubicBezTo>
                    <a:cubicBezTo>
                      <a:pt x="4209" y="9712"/>
                      <a:pt x="4529" y="9807"/>
                      <a:pt x="4848" y="9807"/>
                    </a:cubicBezTo>
                    <a:cubicBezTo>
                      <a:pt x="5262" y="9807"/>
                      <a:pt x="5673" y="9647"/>
                      <a:pt x="5986" y="9336"/>
                    </a:cubicBezTo>
                    <a:lnTo>
                      <a:pt x="7947" y="7375"/>
                    </a:lnTo>
                    <a:cubicBezTo>
                      <a:pt x="8079" y="7240"/>
                      <a:pt x="8079" y="7023"/>
                      <a:pt x="7947" y="6891"/>
                    </a:cubicBezTo>
                    <a:lnTo>
                      <a:pt x="1159" y="103"/>
                    </a:lnTo>
                    <a:cubicBezTo>
                      <a:pt x="1091" y="35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rgbClr val="FC4A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21"/>
              <p:cNvSpPr/>
              <p:nvPr/>
            </p:nvSpPr>
            <p:spPr>
              <a:xfrm>
                <a:off x="1699425" y="1217625"/>
                <a:ext cx="177900" cy="97525"/>
              </a:xfrm>
              <a:custGeom>
                <a:rect b="b" l="l" r="r" t="t"/>
                <a:pathLst>
                  <a:path extrusionOk="0" h="3901" w="7116">
                    <a:moveTo>
                      <a:pt x="3559" y="0"/>
                    </a:moveTo>
                    <a:cubicBezTo>
                      <a:pt x="2870" y="0"/>
                      <a:pt x="1815" y="994"/>
                      <a:pt x="1393" y="1419"/>
                    </a:cubicBezTo>
                    <a:cubicBezTo>
                      <a:pt x="1067" y="1752"/>
                      <a:pt x="0" y="2881"/>
                      <a:pt x="0" y="3556"/>
                    </a:cubicBezTo>
                    <a:cubicBezTo>
                      <a:pt x="0" y="3746"/>
                      <a:pt x="154" y="3900"/>
                      <a:pt x="345" y="3900"/>
                    </a:cubicBezTo>
                    <a:lnTo>
                      <a:pt x="6774" y="3900"/>
                    </a:lnTo>
                    <a:cubicBezTo>
                      <a:pt x="6961" y="3900"/>
                      <a:pt x="7115" y="3746"/>
                      <a:pt x="7115" y="3556"/>
                    </a:cubicBezTo>
                    <a:cubicBezTo>
                      <a:pt x="7115" y="2881"/>
                      <a:pt x="6052" y="1752"/>
                      <a:pt x="5726" y="1419"/>
                    </a:cubicBezTo>
                    <a:cubicBezTo>
                      <a:pt x="5304" y="994"/>
                      <a:pt x="4248" y="0"/>
                      <a:pt x="3559" y="0"/>
                    </a:cubicBezTo>
                    <a:close/>
                  </a:path>
                </a:pathLst>
              </a:custGeom>
              <a:solidFill>
                <a:srgbClr val="F7CE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21"/>
              <p:cNvSpPr/>
              <p:nvPr/>
            </p:nvSpPr>
            <p:spPr>
              <a:xfrm>
                <a:off x="1699425" y="1219075"/>
                <a:ext cx="177900" cy="96075"/>
              </a:xfrm>
              <a:custGeom>
                <a:rect b="b" l="l" r="r" t="t"/>
                <a:pathLst>
                  <a:path extrusionOk="0" h="3843" w="7116">
                    <a:moveTo>
                      <a:pt x="3882" y="1"/>
                    </a:moveTo>
                    <a:cubicBezTo>
                      <a:pt x="4073" y="169"/>
                      <a:pt x="4234" y="331"/>
                      <a:pt x="4351" y="444"/>
                    </a:cubicBezTo>
                    <a:cubicBezTo>
                      <a:pt x="4589" y="686"/>
                      <a:pt x="5220" y="1353"/>
                      <a:pt x="5542" y="1958"/>
                    </a:cubicBezTo>
                    <a:cubicBezTo>
                      <a:pt x="5825" y="2486"/>
                      <a:pt x="5561" y="2926"/>
                      <a:pt x="4960" y="2926"/>
                    </a:cubicBezTo>
                    <a:lnTo>
                      <a:pt x="172" y="2926"/>
                    </a:lnTo>
                    <a:cubicBezTo>
                      <a:pt x="66" y="3135"/>
                      <a:pt x="0" y="3333"/>
                      <a:pt x="0" y="3501"/>
                    </a:cubicBezTo>
                    <a:cubicBezTo>
                      <a:pt x="4" y="3692"/>
                      <a:pt x="158" y="3842"/>
                      <a:pt x="345" y="3842"/>
                    </a:cubicBezTo>
                    <a:lnTo>
                      <a:pt x="6770" y="3842"/>
                    </a:lnTo>
                    <a:cubicBezTo>
                      <a:pt x="6961" y="3842"/>
                      <a:pt x="7115" y="3685"/>
                      <a:pt x="7115" y="3494"/>
                    </a:cubicBezTo>
                    <a:cubicBezTo>
                      <a:pt x="7111" y="2820"/>
                      <a:pt x="6052" y="1691"/>
                      <a:pt x="5726" y="1361"/>
                    </a:cubicBezTo>
                    <a:cubicBezTo>
                      <a:pt x="5367" y="994"/>
                      <a:pt x="4545" y="221"/>
                      <a:pt x="3882" y="1"/>
                    </a:cubicBezTo>
                    <a:close/>
                  </a:path>
                </a:pathLst>
              </a:custGeom>
              <a:solidFill>
                <a:srgbClr val="F7CE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21"/>
              <p:cNvSpPr/>
              <p:nvPr/>
            </p:nvSpPr>
            <p:spPr>
              <a:xfrm>
                <a:off x="1344225" y="1306500"/>
                <a:ext cx="569475" cy="87000"/>
              </a:xfrm>
              <a:custGeom>
                <a:rect b="b" l="l" r="r" t="t"/>
                <a:pathLst>
                  <a:path extrusionOk="0" h="3480" w="22779">
                    <a:moveTo>
                      <a:pt x="469" y="1"/>
                    </a:moveTo>
                    <a:cubicBezTo>
                      <a:pt x="194" y="1"/>
                      <a:pt x="0" y="224"/>
                      <a:pt x="51" y="496"/>
                    </a:cubicBezTo>
                    <a:cubicBezTo>
                      <a:pt x="192" y="1222"/>
                      <a:pt x="832" y="1732"/>
                      <a:pt x="1548" y="1732"/>
                    </a:cubicBezTo>
                    <a:cubicBezTo>
                      <a:pt x="1635" y="1732"/>
                      <a:pt x="1723" y="1724"/>
                      <a:pt x="1811" y="1709"/>
                    </a:cubicBezTo>
                    <a:cubicBezTo>
                      <a:pt x="3435" y="1430"/>
                      <a:pt x="5077" y="1287"/>
                      <a:pt x="6723" y="1287"/>
                    </a:cubicBezTo>
                    <a:lnTo>
                      <a:pt x="11327" y="1287"/>
                    </a:lnTo>
                    <a:cubicBezTo>
                      <a:pt x="12049" y="1287"/>
                      <a:pt x="12742" y="1559"/>
                      <a:pt x="13266" y="2054"/>
                    </a:cubicBezTo>
                    <a:cubicBezTo>
                      <a:pt x="14065" y="2805"/>
                      <a:pt x="15352" y="3479"/>
                      <a:pt x="17419" y="3479"/>
                    </a:cubicBezTo>
                    <a:cubicBezTo>
                      <a:pt x="21492" y="3479"/>
                      <a:pt x="22551" y="855"/>
                      <a:pt x="22753" y="166"/>
                    </a:cubicBezTo>
                    <a:cubicBezTo>
                      <a:pt x="22778" y="81"/>
                      <a:pt x="22716" y="1"/>
                      <a:pt x="22632" y="1"/>
                    </a:cubicBezTo>
                    <a:close/>
                  </a:path>
                </a:pathLst>
              </a:custGeom>
              <a:solidFill>
                <a:srgbClr val="C8DA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21"/>
              <p:cNvSpPr/>
              <p:nvPr/>
            </p:nvSpPr>
            <p:spPr>
              <a:xfrm>
                <a:off x="1683200" y="1306500"/>
                <a:ext cx="230500" cy="87000"/>
              </a:xfrm>
              <a:custGeom>
                <a:rect b="b" l="l" r="r" t="t"/>
                <a:pathLst>
                  <a:path extrusionOk="0" h="3480" w="9220">
                    <a:moveTo>
                      <a:pt x="7046" y="1"/>
                    </a:moveTo>
                    <a:cubicBezTo>
                      <a:pt x="6488" y="1031"/>
                      <a:pt x="5139" y="2563"/>
                      <a:pt x="2027" y="2563"/>
                    </a:cubicBezTo>
                    <a:cubicBezTo>
                      <a:pt x="2001" y="2563"/>
                      <a:pt x="1975" y="2563"/>
                      <a:pt x="1948" y="2563"/>
                    </a:cubicBezTo>
                    <a:cubicBezTo>
                      <a:pt x="1289" y="2563"/>
                      <a:pt x="635" y="2476"/>
                      <a:pt x="0" y="2306"/>
                    </a:cubicBezTo>
                    <a:lnTo>
                      <a:pt x="0" y="2306"/>
                    </a:lnTo>
                    <a:cubicBezTo>
                      <a:pt x="810" y="2952"/>
                      <a:pt x="2031" y="3479"/>
                      <a:pt x="3860" y="3479"/>
                    </a:cubicBezTo>
                    <a:cubicBezTo>
                      <a:pt x="7933" y="3479"/>
                      <a:pt x="8992" y="855"/>
                      <a:pt x="9197" y="166"/>
                    </a:cubicBezTo>
                    <a:cubicBezTo>
                      <a:pt x="9219" y="81"/>
                      <a:pt x="9157" y="1"/>
                      <a:pt x="9073" y="1"/>
                    </a:cubicBezTo>
                    <a:close/>
                  </a:path>
                </a:pathLst>
              </a:custGeom>
              <a:solidFill>
                <a:srgbClr val="AFAD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21"/>
              <p:cNvSpPr/>
              <p:nvPr/>
            </p:nvSpPr>
            <p:spPr>
              <a:xfrm>
                <a:off x="1720025" y="1393475"/>
                <a:ext cx="120350" cy="178725"/>
              </a:xfrm>
              <a:custGeom>
                <a:rect b="b" l="l" r="r" t="t"/>
                <a:pathLst>
                  <a:path extrusionOk="0" h="7149" w="4814">
                    <a:moveTo>
                      <a:pt x="2405" y="0"/>
                    </a:moveTo>
                    <a:cubicBezTo>
                      <a:pt x="1955" y="0"/>
                      <a:pt x="1" y="3417"/>
                      <a:pt x="1" y="4744"/>
                    </a:cubicBezTo>
                    <a:cubicBezTo>
                      <a:pt x="1" y="6071"/>
                      <a:pt x="1078" y="7148"/>
                      <a:pt x="2409" y="7148"/>
                    </a:cubicBezTo>
                    <a:cubicBezTo>
                      <a:pt x="3736" y="7148"/>
                      <a:pt x="4814" y="6071"/>
                      <a:pt x="4814" y="4744"/>
                    </a:cubicBezTo>
                    <a:cubicBezTo>
                      <a:pt x="4814" y="3417"/>
                      <a:pt x="2860" y="0"/>
                      <a:pt x="2405" y="0"/>
                    </a:cubicBezTo>
                    <a:close/>
                  </a:path>
                </a:pathLst>
              </a:custGeom>
              <a:solidFill>
                <a:srgbClr val="F7CE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21"/>
              <p:cNvSpPr/>
              <p:nvPr/>
            </p:nvSpPr>
            <p:spPr>
              <a:xfrm>
                <a:off x="1720025" y="1393475"/>
                <a:ext cx="120350" cy="178725"/>
              </a:xfrm>
              <a:custGeom>
                <a:rect b="b" l="l" r="r" t="t"/>
                <a:pathLst>
                  <a:path extrusionOk="0" h="7149" w="4814">
                    <a:moveTo>
                      <a:pt x="2405" y="0"/>
                    </a:moveTo>
                    <a:cubicBezTo>
                      <a:pt x="1955" y="0"/>
                      <a:pt x="1" y="3417"/>
                      <a:pt x="1" y="4744"/>
                    </a:cubicBezTo>
                    <a:cubicBezTo>
                      <a:pt x="1" y="6071"/>
                      <a:pt x="1078" y="7148"/>
                      <a:pt x="2409" y="7148"/>
                    </a:cubicBezTo>
                    <a:cubicBezTo>
                      <a:pt x="3736" y="7148"/>
                      <a:pt x="4814" y="6071"/>
                      <a:pt x="4814" y="4744"/>
                    </a:cubicBezTo>
                    <a:cubicBezTo>
                      <a:pt x="4814" y="3417"/>
                      <a:pt x="2860" y="0"/>
                      <a:pt x="2405" y="0"/>
                    </a:cubicBezTo>
                    <a:close/>
                  </a:path>
                </a:pathLst>
              </a:custGeom>
              <a:solidFill>
                <a:srgbClr val="F7CE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21"/>
              <p:cNvSpPr/>
              <p:nvPr/>
            </p:nvSpPr>
            <p:spPr>
              <a:xfrm>
                <a:off x="1733050" y="1393475"/>
                <a:ext cx="107325" cy="178775"/>
              </a:xfrm>
              <a:custGeom>
                <a:rect b="b" l="l" r="r" t="t"/>
                <a:pathLst>
                  <a:path extrusionOk="0" h="7151" w="4293">
                    <a:moveTo>
                      <a:pt x="1888" y="0"/>
                    </a:moveTo>
                    <a:cubicBezTo>
                      <a:pt x="1763" y="0"/>
                      <a:pt x="1533" y="253"/>
                      <a:pt x="1258" y="646"/>
                    </a:cubicBezTo>
                    <a:cubicBezTo>
                      <a:pt x="1866" y="1727"/>
                      <a:pt x="2460" y="3094"/>
                      <a:pt x="2460" y="3827"/>
                    </a:cubicBezTo>
                    <a:cubicBezTo>
                      <a:pt x="2460" y="5154"/>
                      <a:pt x="1382" y="6232"/>
                      <a:pt x="55" y="6232"/>
                    </a:cubicBezTo>
                    <a:lnTo>
                      <a:pt x="0" y="6232"/>
                    </a:lnTo>
                    <a:cubicBezTo>
                      <a:pt x="462" y="6823"/>
                      <a:pt x="1162" y="7150"/>
                      <a:pt x="1886" y="7150"/>
                    </a:cubicBezTo>
                    <a:cubicBezTo>
                      <a:pt x="2150" y="7150"/>
                      <a:pt x="2417" y="7107"/>
                      <a:pt x="2676" y="7016"/>
                    </a:cubicBezTo>
                    <a:cubicBezTo>
                      <a:pt x="3644" y="6683"/>
                      <a:pt x="4293" y="5770"/>
                      <a:pt x="4293" y="4744"/>
                    </a:cubicBezTo>
                    <a:cubicBezTo>
                      <a:pt x="4293" y="3417"/>
                      <a:pt x="2339" y="0"/>
                      <a:pt x="1888" y="0"/>
                    </a:cubicBezTo>
                    <a:close/>
                  </a:path>
                </a:pathLst>
              </a:custGeom>
              <a:solidFill>
                <a:srgbClr val="F7B7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21"/>
              <p:cNvSpPr/>
              <p:nvPr/>
            </p:nvSpPr>
            <p:spPr>
              <a:xfrm>
                <a:off x="1752475" y="1464850"/>
                <a:ext cx="55550" cy="82050"/>
              </a:xfrm>
              <a:custGeom>
                <a:rect b="b" l="l" r="r" t="t"/>
                <a:pathLst>
                  <a:path extrusionOk="0" h="3282" w="2222">
                    <a:moveTo>
                      <a:pt x="1115" y="1"/>
                    </a:moveTo>
                    <a:cubicBezTo>
                      <a:pt x="906" y="1"/>
                      <a:pt x="15" y="1559"/>
                      <a:pt x="15" y="2164"/>
                    </a:cubicBezTo>
                    <a:cubicBezTo>
                      <a:pt x="0" y="2780"/>
                      <a:pt x="495" y="3282"/>
                      <a:pt x="1111" y="3282"/>
                    </a:cubicBezTo>
                    <a:cubicBezTo>
                      <a:pt x="1727" y="3282"/>
                      <a:pt x="2222" y="2780"/>
                      <a:pt x="2207" y="2164"/>
                    </a:cubicBezTo>
                    <a:cubicBezTo>
                      <a:pt x="2207" y="1559"/>
                      <a:pt x="1320" y="1"/>
                      <a:pt x="1115" y="1"/>
                    </a:cubicBezTo>
                    <a:close/>
                  </a:path>
                </a:pathLst>
              </a:custGeom>
              <a:solidFill>
                <a:srgbClr val="FE65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21"/>
              <p:cNvSpPr/>
              <p:nvPr/>
            </p:nvSpPr>
            <p:spPr>
              <a:xfrm>
                <a:off x="1716375" y="1572275"/>
                <a:ext cx="127775" cy="62250"/>
              </a:xfrm>
              <a:custGeom>
                <a:rect b="b" l="l" r="r" t="t"/>
                <a:pathLst>
                  <a:path extrusionOk="0" h="2490" w="5111">
                    <a:moveTo>
                      <a:pt x="213" y="0"/>
                    </a:moveTo>
                    <a:cubicBezTo>
                      <a:pt x="95" y="0"/>
                      <a:pt x="0" y="92"/>
                      <a:pt x="0" y="209"/>
                    </a:cubicBezTo>
                    <a:lnTo>
                      <a:pt x="0" y="2489"/>
                    </a:lnTo>
                    <a:lnTo>
                      <a:pt x="5106" y="2489"/>
                    </a:lnTo>
                    <a:lnTo>
                      <a:pt x="5106" y="209"/>
                    </a:lnTo>
                    <a:cubicBezTo>
                      <a:pt x="5110" y="92"/>
                      <a:pt x="5015" y="0"/>
                      <a:pt x="4897" y="0"/>
                    </a:cubicBezTo>
                    <a:close/>
                  </a:path>
                </a:pathLst>
              </a:custGeom>
              <a:solidFill>
                <a:srgbClr val="C8DA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21"/>
              <p:cNvSpPr/>
              <p:nvPr/>
            </p:nvSpPr>
            <p:spPr>
              <a:xfrm>
                <a:off x="1716450" y="1572175"/>
                <a:ext cx="127700" cy="62250"/>
              </a:xfrm>
              <a:custGeom>
                <a:rect b="b" l="l" r="r" t="t"/>
                <a:pathLst>
                  <a:path extrusionOk="0" h="2490" w="5108">
                    <a:moveTo>
                      <a:pt x="3274" y="0"/>
                    </a:moveTo>
                    <a:lnTo>
                      <a:pt x="3274" y="268"/>
                    </a:lnTo>
                    <a:cubicBezTo>
                      <a:pt x="3274" y="990"/>
                      <a:pt x="2691" y="1573"/>
                      <a:pt x="1969" y="1573"/>
                    </a:cubicBezTo>
                    <a:lnTo>
                      <a:pt x="1" y="1573"/>
                    </a:lnTo>
                    <a:lnTo>
                      <a:pt x="1" y="2489"/>
                    </a:lnTo>
                    <a:lnTo>
                      <a:pt x="5107" y="2489"/>
                    </a:lnTo>
                    <a:lnTo>
                      <a:pt x="5107" y="213"/>
                    </a:lnTo>
                    <a:cubicBezTo>
                      <a:pt x="5107" y="96"/>
                      <a:pt x="5012" y="0"/>
                      <a:pt x="4894" y="0"/>
                    </a:cubicBezTo>
                    <a:close/>
                  </a:path>
                </a:pathLst>
              </a:custGeom>
              <a:solidFill>
                <a:srgbClr val="AFAD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21"/>
              <p:cNvSpPr/>
              <p:nvPr/>
            </p:nvSpPr>
            <p:spPr>
              <a:xfrm>
                <a:off x="1742125" y="1595725"/>
                <a:ext cx="17150" cy="17150"/>
              </a:xfrm>
              <a:custGeom>
                <a:rect b="b" l="l" r="r" t="t"/>
                <a:pathLst>
                  <a:path extrusionOk="0" h="686" w="686">
                    <a:moveTo>
                      <a:pt x="345" y="0"/>
                    </a:moveTo>
                    <a:cubicBezTo>
                      <a:pt x="154" y="0"/>
                      <a:pt x="0" y="154"/>
                      <a:pt x="0" y="345"/>
                    </a:cubicBezTo>
                    <a:cubicBezTo>
                      <a:pt x="0" y="532"/>
                      <a:pt x="154" y="686"/>
                      <a:pt x="345" y="686"/>
                    </a:cubicBezTo>
                    <a:cubicBezTo>
                      <a:pt x="532" y="686"/>
                      <a:pt x="686" y="532"/>
                      <a:pt x="686" y="345"/>
                    </a:cubicBezTo>
                    <a:cubicBezTo>
                      <a:pt x="686" y="154"/>
                      <a:pt x="532" y="0"/>
                      <a:pt x="345" y="0"/>
                    </a:cubicBezTo>
                    <a:close/>
                  </a:path>
                </a:pathLst>
              </a:custGeom>
              <a:solidFill>
                <a:srgbClr val="9E8F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21"/>
              <p:cNvSpPr/>
              <p:nvPr/>
            </p:nvSpPr>
            <p:spPr>
              <a:xfrm>
                <a:off x="1771625" y="1595725"/>
                <a:ext cx="17175" cy="17150"/>
              </a:xfrm>
              <a:custGeom>
                <a:rect b="b" l="l" r="r" t="t"/>
                <a:pathLst>
                  <a:path extrusionOk="0" h="686" w="687">
                    <a:moveTo>
                      <a:pt x="345" y="0"/>
                    </a:moveTo>
                    <a:cubicBezTo>
                      <a:pt x="155" y="0"/>
                      <a:pt x="1" y="154"/>
                      <a:pt x="1" y="345"/>
                    </a:cubicBezTo>
                    <a:cubicBezTo>
                      <a:pt x="1" y="532"/>
                      <a:pt x="155" y="686"/>
                      <a:pt x="345" y="686"/>
                    </a:cubicBezTo>
                    <a:cubicBezTo>
                      <a:pt x="536" y="686"/>
                      <a:pt x="686" y="532"/>
                      <a:pt x="686" y="345"/>
                    </a:cubicBezTo>
                    <a:cubicBezTo>
                      <a:pt x="686" y="154"/>
                      <a:pt x="536" y="0"/>
                      <a:pt x="345" y="0"/>
                    </a:cubicBezTo>
                    <a:close/>
                  </a:path>
                </a:pathLst>
              </a:custGeom>
              <a:solidFill>
                <a:srgbClr val="9E8F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21"/>
              <p:cNvSpPr/>
              <p:nvPr/>
            </p:nvSpPr>
            <p:spPr>
              <a:xfrm>
                <a:off x="1801225" y="1595725"/>
                <a:ext cx="17175" cy="17150"/>
              </a:xfrm>
              <a:custGeom>
                <a:rect b="b" l="l" r="r" t="t"/>
                <a:pathLst>
                  <a:path extrusionOk="0" h="686" w="687">
                    <a:moveTo>
                      <a:pt x="341" y="0"/>
                    </a:moveTo>
                    <a:cubicBezTo>
                      <a:pt x="151" y="0"/>
                      <a:pt x="1" y="154"/>
                      <a:pt x="1" y="345"/>
                    </a:cubicBezTo>
                    <a:cubicBezTo>
                      <a:pt x="1" y="532"/>
                      <a:pt x="151" y="686"/>
                      <a:pt x="341" y="686"/>
                    </a:cubicBezTo>
                    <a:cubicBezTo>
                      <a:pt x="532" y="686"/>
                      <a:pt x="686" y="532"/>
                      <a:pt x="686" y="345"/>
                    </a:cubicBezTo>
                    <a:cubicBezTo>
                      <a:pt x="686" y="154"/>
                      <a:pt x="532" y="0"/>
                      <a:pt x="341" y="0"/>
                    </a:cubicBezTo>
                    <a:close/>
                  </a:path>
                </a:pathLst>
              </a:custGeom>
              <a:solidFill>
                <a:srgbClr val="9E8F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21"/>
              <p:cNvSpPr/>
              <p:nvPr/>
            </p:nvSpPr>
            <p:spPr>
              <a:xfrm>
                <a:off x="1651675" y="1625875"/>
                <a:ext cx="257150" cy="178275"/>
              </a:xfrm>
              <a:custGeom>
                <a:rect b="b" l="l" r="r" t="t"/>
                <a:pathLst>
                  <a:path extrusionOk="0" h="7131" w="10286">
                    <a:moveTo>
                      <a:pt x="345" y="0"/>
                    </a:moveTo>
                    <a:cubicBezTo>
                      <a:pt x="154" y="0"/>
                      <a:pt x="0" y="154"/>
                      <a:pt x="0" y="345"/>
                    </a:cubicBezTo>
                    <a:lnTo>
                      <a:pt x="0" y="6786"/>
                    </a:lnTo>
                    <a:cubicBezTo>
                      <a:pt x="0" y="6976"/>
                      <a:pt x="154" y="7130"/>
                      <a:pt x="345" y="7130"/>
                    </a:cubicBezTo>
                    <a:lnTo>
                      <a:pt x="9945" y="7130"/>
                    </a:lnTo>
                    <a:cubicBezTo>
                      <a:pt x="10132" y="7130"/>
                      <a:pt x="10286" y="6976"/>
                      <a:pt x="10286" y="6786"/>
                    </a:cubicBezTo>
                    <a:lnTo>
                      <a:pt x="10286" y="345"/>
                    </a:lnTo>
                    <a:cubicBezTo>
                      <a:pt x="10286" y="154"/>
                      <a:pt x="10132" y="0"/>
                      <a:pt x="9945" y="0"/>
                    </a:cubicBezTo>
                    <a:close/>
                  </a:path>
                </a:pathLst>
              </a:custGeom>
              <a:solidFill>
                <a:srgbClr val="FE65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21"/>
              <p:cNvSpPr/>
              <p:nvPr/>
            </p:nvSpPr>
            <p:spPr>
              <a:xfrm>
                <a:off x="1651675" y="1625775"/>
                <a:ext cx="257250" cy="178375"/>
              </a:xfrm>
              <a:custGeom>
                <a:rect b="b" l="l" r="r" t="t"/>
                <a:pathLst>
                  <a:path extrusionOk="0" h="7135" w="10290">
                    <a:moveTo>
                      <a:pt x="8453" y="1"/>
                    </a:moveTo>
                    <a:lnTo>
                      <a:pt x="8453" y="4304"/>
                    </a:lnTo>
                    <a:cubicBezTo>
                      <a:pt x="8453" y="5360"/>
                      <a:pt x="7595" y="6218"/>
                      <a:pt x="6540" y="6218"/>
                    </a:cubicBezTo>
                    <a:lnTo>
                      <a:pt x="0" y="6218"/>
                    </a:lnTo>
                    <a:lnTo>
                      <a:pt x="0" y="6790"/>
                    </a:lnTo>
                    <a:cubicBezTo>
                      <a:pt x="0" y="6980"/>
                      <a:pt x="154" y="7134"/>
                      <a:pt x="345" y="7134"/>
                    </a:cubicBezTo>
                    <a:lnTo>
                      <a:pt x="9945" y="7134"/>
                    </a:lnTo>
                    <a:cubicBezTo>
                      <a:pt x="10132" y="7134"/>
                      <a:pt x="10286" y="6980"/>
                      <a:pt x="10286" y="6790"/>
                    </a:cubicBezTo>
                    <a:lnTo>
                      <a:pt x="10286" y="349"/>
                    </a:lnTo>
                    <a:cubicBezTo>
                      <a:pt x="10290" y="155"/>
                      <a:pt x="10136" y="1"/>
                      <a:pt x="9945" y="1"/>
                    </a:cubicBezTo>
                    <a:close/>
                  </a:path>
                </a:pathLst>
              </a:custGeom>
              <a:solidFill>
                <a:srgbClr val="FC4A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21"/>
              <p:cNvSpPr/>
              <p:nvPr/>
            </p:nvSpPr>
            <p:spPr>
              <a:xfrm>
                <a:off x="1844125" y="1580500"/>
                <a:ext cx="34375" cy="45325"/>
              </a:xfrm>
              <a:custGeom>
                <a:rect b="b" l="l" r="r" t="t"/>
                <a:pathLst>
                  <a:path extrusionOk="0" h="1813" w="1375">
                    <a:moveTo>
                      <a:pt x="471" y="1"/>
                    </a:moveTo>
                    <a:cubicBezTo>
                      <a:pt x="464" y="1"/>
                      <a:pt x="458" y="1"/>
                      <a:pt x="451" y="1"/>
                    </a:cubicBezTo>
                    <a:lnTo>
                      <a:pt x="0" y="1"/>
                    </a:lnTo>
                    <a:lnTo>
                      <a:pt x="0" y="1812"/>
                    </a:lnTo>
                    <a:lnTo>
                      <a:pt x="451" y="1812"/>
                    </a:lnTo>
                    <a:cubicBezTo>
                      <a:pt x="458" y="1812"/>
                      <a:pt x="464" y="1812"/>
                      <a:pt x="471" y="1812"/>
                    </a:cubicBezTo>
                    <a:cubicBezTo>
                      <a:pt x="968" y="1812"/>
                      <a:pt x="1375" y="1409"/>
                      <a:pt x="1375" y="906"/>
                    </a:cubicBezTo>
                    <a:cubicBezTo>
                      <a:pt x="1375" y="407"/>
                      <a:pt x="968" y="1"/>
                      <a:pt x="471" y="1"/>
                    </a:cubicBezTo>
                    <a:close/>
                  </a:path>
                </a:pathLst>
              </a:custGeom>
              <a:solidFill>
                <a:srgbClr val="C8DA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21"/>
              <p:cNvSpPr/>
              <p:nvPr/>
            </p:nvSpPr>
            <p:spPr>
              <a:xfrm>
                <a:off x="1844025" y="1582525"/>
                <a:ext cx="35675" cy="43275"/>
              </a:xfrm>
              <a:custGeom>
                <a:rect b="b" l="l" r="r" t="t"/>
                <a:pathLst>
                  <a:path extrusionOk="0" h="1731" w="1427">
                    <a:moveTo>
                      <a:pt x="821" y="1"/>
                    </a:moveTo>
                    <a:lnTo>
                      <a:pt x="821" y="1"/>
                    </a:lnTo>
                    <a:cubicBezTo>
                      <a:pt x="1089" y="594"/>
                      <a:pt x="657" y="1269"/>
                      <a:pt x="0" y="1273"/>
                    </a:cubicBezTo>
                    <a:lnTo>
                      <a:pt x="0" y="1731"/>
                    </a:lnTo>
                    <a:lnTo>
                      <a:pt x="455" y="1731"/>
                    </a:lnTo>
                    <a:cubicBezTo>
                      <a:pt x="880" y="1731"/>
                      <a:pt x="1250" y="1430"/>
                      <a:pt x="1338" y="1012"/>
                    </a:cubicBezTo>
                    <a:cubicBezTo>
                      <a:pt x="1426" y="594"/>
                      <a:pt x="1210" y="173"/>
                      <a:pt x="821" y="1"/>
                    </a:cubicBezTo>
                    <a:close/>
                  </a:path>
                </a:pathLst>
              </a:custGeom>
              <a:solidFill>
                <a:srgbClr val="AFAD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>
                <a:off x="1807650" y="1693975"/>
                <a:ext cx="101175" cy="52075"/>
              </a:xfrm>
              <a:custGeom>
                <a:rect b="b" l="l" r="r" t="t"/>
                <a:pathLst>
                  <a:path extrusionOk="0" h="2083" w="4047">
                    <a:moveTo>
                      <a:pt x="224" y="0"/>
                    </a:moveTo>
                    <a:cubicBezTo>
                      <a:pt x="99" y="0"/>
                      <a:pt x="0" y="95"/>
                      <a:pt x="4" y="220"/>
                    </a:cubicBezTo>
                    <a:lnTo>
                      <a:pt x="4" y="1862"/>
                    </a:lnTo>
                    <a:cubicBezTo>
                      <a:pt x="4" y="1983"/>
                      <a:pt x="99" y="2082"/>
                      <a:pt x="224" y="2082"/>
                    </a:cubicBezTo>
                    <a:lnTo>
                      <a:pt x="4047" y="2082"/>
                    </a:lnTo>
                    <a:lnTo>
                      <a:pt x="4047" y="0"/>
                    </a:lnTo>
                    <a:close/>
                  </a:path>
                </a:pathLst>
              </a:custGeom>
              <a:solidFill>
                <a:srgbClr val="C8DA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21"/>
              <p:cNvSpPr/>
              <p:nvPr/>
            </p:nvSpPr>
            <p:spPr>
              <a:xfrm>
                <a:off x="1861250" y="1693875"/>
                <a:ext cx="47575" cy="52075"/>
              </a:xfrm>
              <a:custGeom>
                <a:rect b="b" l="l" r="r" t="t"/>
                <a:pathLst>
                  <a:path extrusionOk="0" h="2083" w="1903">
                    <a:moveTo>
                      <a:pt x="70" y="0"/>
                    </a:moveTo>
                    <a:lnTo>
                      <a:pt x="70" y="1580"/>
                    </a:lnTo>
                    <a:cubicBezTo>
                      <a:pt x="70" y="1749"/>
                      <a:pt x="48" y="1917"/>
                      <a:pt x="1" y="2082"/>
                    </a:cubicBezTo>
                    <a:lnTo>
                      <a:pt x="1903" y="2082"/>
                    </a:lnTo>
                    <a:lnTo>
                      <a:pt x="1903" y="0"/>
                    </a:lnTo>
                    <a:close/>
                  </a:path>
                </a:pathLst>
              </a:custGeom>
              <a:solidFill>
                <a:srgbClr val="AFAD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21"/>
              <p:cNvSpPr/>
              <p:nvPr/>
            </p:nvSpPr>
            <p:spPr>
              <a:xfrm>
                <a:off x="1809375" y="1271125"/>
                <a:ext cx="17075" cy="17175"/>
              </a:xfrm>
              <a:custGeom>
                <a:rect b="b" l="l" r="r" t="t"/>
                <a:pathLst>
                  <a:path extrusionOk="0" h="687" w="683">
                    <a:moveTo>
                      <a:pt x="342" y="1"/>
                    </a:moveTo>
                    <a:cubicBezTo>
                      <a:pt x="151" y="1"/>
                      <a:pt x="1" y="155"/>
                      <a:pt x="1" y="345"/>
                    </a:cubicBezTo>
                    <a:cubicBezTo>
                      <a:pt x="1" y="532"/>
                      <a:pt x="151" y="686"/>
                      <a:pt x="342" y="686"/>
                    </a:cubicBezTo>
                    <a:cubicBezTo>
                      <a:pt x="532" y="686"/>
                      <a:pt x="683" y="532"/>
                      <a:pt x="683" y="345"/>
                    </a:cubicBezTo>
                    <a:cubicBezTo>
                      <a:pt x="683" y="155"/>
                      <a:pt x="532" y="1"/>
                      <a:pt x="342" y="1"/>
                    </a:cubicBezTo>
                    <a:close/>
                  </a:path>
                </a:pathLst>
              </a:custGeom>
              <a:solidFill>
                <a:srgbClr val="F7CE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15" name="Google Shape;215;p21"/>
          <p:cNvGrpSpPr/>
          <p:nvPr/>
        </p:nvGrpSpPr>
        <p:grpSpPr>
          <a:xfrm>
            <a:off x="3479295" y="3343262"/>
            <a:ext cx="540483" cy="540483"/>
            <a:chOff x="443025" y="4086325"/>
            <a:chExt cx="586525" cy="586525"/>
          </a:xfrm>
        </p:grpSpPr>
        <p:sp>
          <p:nvSpPr>
            <p:cNvPr id="216" name="Google Shape;216;p21"/>
            <p:cNvSpPr/>
            <p:nvPr/>
          </p:nvSpPr>
          <p:spPr>
            <a:xfrm>
              <a:off x="586625" y="4327425"/>
              <a:ext cx="156150" cy="331225"/>
            </a:xfrm>
            <a:custGeom>
              <a:rect b="b" l="l" r="r" t="t"/>
              <a:pathLst>
                <a:path extrusionOk="0" h="13249" w="6246">
                  <a:moveTo>
                    <a:pt x="353" y="1"/>
                  </a:moveTo>
                  <a:cubicBezTo>
                    <a:pt x="162" y="1"/>
                    <a:pt x="8" y="152"/>
                    <a:pt x="8" y="345"/>
                  </a:cubicBezTo>
                  <a:lnTo>
                    <a:pt x="8" y="3201"/>
                  </a:lnTo>
                  <a:cubicBezTo>
                    <a:pt x="0" y="5144"/>
                    <a:pt x="374" y="7064"/>
                    <a:pt x="1115" y="8861"/>
                  </a:cubicBezTo>
                  <a:cubicBezTo>
                    <a:pt x="1709" y="10298"/>
                    <a:pt x="2530" y="11628"/>
                    <a:pt x="3549" y="12805"/>
                  </a:cubicBezTo>
                  <a:cubicBezTo>
                    <a:pt x="3783" y="13076"/>
                    <a:pt x="4121" y="13237"/>
                    <a:pt x="4480" y="13248"/>
                  </a:cubicBezTo>
                  <a:lnTo>
                    <a:pt x="4527" y="13248"/>
                  </a:lnTo>
                  <a:cubicBezTo>
                    <a:pt x="4529" y="13248"/>
                    <a:pt x="4531" y="13248"/>
                    <a:pt x="4532" y="13248"/>
                  </a:cubicBezTo>
                  <a:cubicBezTo>
                    <a:pt x="5643" y="13248"/>
                    <a:pt x="6246" y="11939"/>
                    <a:pt x="5517" y="11093"/>
                  </a:cubicBezTo>
                  <a:cubicBezTo>
                    <a:pt x="3644" y="8930"/>
                    <a:pt x="2614" y="6163"/>
                    <a:pt x="2614" y="3300"/>
                  </a:cubicBezTo>
                  <a:lnTo>
                    <a:pt x="2614" y="345"/>
                  </a:lnTo>
                  <a:cubicBezTo>
                    <a:pt x="2614" y="152"/>
                    <a:pt x="2460" y="1"/>
                    <a:pt x="2272" y="1"/>
                  </a:cubicBezTo>
                  <a:cubicBezTo>
                    <a:pt x="2267" y="1"/>
                    <a:pt x="2263" y="1"/>
                    <a:pt x="2258" y="1"/>
                  </a:cubicBezTo>
                  <a:cubicBezTo>
                    <a:pt x="1943" y="14"/>
                    <a:pt x="1627" y="20"/>
                    <a:pt x="1311" y="20"/>
                  </a:cubicBezTo>
                  <a:cubicBezTo>
                    <a:pt x="996" y="20"/>
                    <a:pt x="680" y="14"/>
                    <a:pt x="367" y="1"/>
                  </a:cubicBezTo>
                  <a:cubicBezTo>
                    <a:pt x="362" y="1"/>
                    <a:pt x="358" y="1"/>
                    <a:pt x="353" y="1"/>
                  </a:cubicBezTo>
                  <a:close/>
                </a:path>
              </a:pathLst>
            </a:custGeom>
            <a:solidFill>
              <a:srgbClr val="32B2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798950" y="4419150"/>
              <a:ext cx="122450" cy="253700"/>
            </a:xfrm>
            <a:custGeom>
              <a:rect b="b" l="l" r="r" t="t"/>
              <a:pathLst>
                <a:path extrusionOk="0" h="10148" w="4898">
                  <a:moveTo>
                    <a:pt x="3107" y="1"/>
                  </a:moveTo>
                  <a:cubicBezTo>
                    <a:pt x="2915" y="1"/>
                    <a:pt x="2761" y="152"/>
                    <a:pt x="2761" y="342"/>
                  </a:cubicBezTo>
                  <a:lnTo>
                    <a:pt x="2761" y="2571"/>
                  </a:lnTo>
                  <a:cubicBezTo>
                    <a:pt x="2761" y="4704"/>
                    <a:pt x="1995" y="6768"/>
                    <a:pt x="598" y="8381"/>
                  </a:cubicBezTo>
                  <a:cubicBezTo>
                    <a:pt x="1" y="9074"/>
                    <a:pt x="492" y="10148"/>
                    <a:pt x="1405" y="10148"/>
                  </a:cubicBezTo>
                  <a:lnTo>
                    <a:pt x="1445" y="10148"/>
                  </a:lnTo>
                  <a:cubicBezTo>
                    <a:pt x="1738" y="10137"/>
                    <a:pt x="2013" y="10005"/>
                    <a:pt x="2207" y="9785"/>
                  </a:cubicBezTo>
                  <a:cubicBezTo>
                    <a:pt x="2981" y="8890"/>
                    <a:pt x="3604" y="7882"/>
                    <a:pt x="4055" y="6790"/>
                  </a:cubicBezTo>
                  <a:cubicBezTo>
                    <a:pt x="4616" y="5430"/>
                    <a:pt x="4898" y="3971"/>
                    <a:pt x="4894" y="2497"/>
                  </a:cubicBezTo>
                  <a:lnTo>
                    <a:pt x="4894" y="342"/>
                  </a:lnTo>
                  <a:cubicBezTo>
                    <a:pt x="4894" y="152"/>
                    <a:pt x="4737" y="1"/>
                    <a:pt x="4548" y="1"/>
                  </a:cubicBezTo>
                  <a:cubicBezTo>
                    <a:pt x="4544" y="1"/>
                    <a:pt x="4539" y="1"/>
                    <a:pt x="4535" y="1"/>
                  </a:cubicBezTo>
                  <a:cubicBezTo>
                    <a:pt x="4300" y="10"/>
                    <a:pt x="4064" y="15"/>
                    <a:pt x="3828" y="15"/>
                  </a:cubicBezTo>
                  <a:cubicBezTo>
                    <a:pt x="3591" y="15"/>
                    <a:pt x="3355" y="10"/>
                    <a:pt x="3120" y="1"/>
                  </a:cubicBezTo>
                  <a:cubicBezTo>
                    <a:pt x="3116" y="1"/>
                    <a:pt x="3111" y="1"/>
                    <a:pt x="3107" y="1"/>
                  </a:cubicBezTo>
                  <a:close/>
                </a:path>
              </a:pathLst>
            </a:custGeom>
            <a:solidFill>
              <a:srgbClr val="32B2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443025" y="4086325"/>
              <a:ext cx="352825" cy="258725"/>
            </a:xfrm>
            <a:custGeom>
              <a:rect b="b" l="l" r="r" t="t"/>
              <a:pathLst>
                <a:path extrusionOk="0" h="10349" w="14113">
                  <a:moveTo>
                    <a:pt x="7057" y="1"/>
                  </a:moveTo>
                  <a:cubicBezTo>
                    <a:pt x="5572" y="1"/>
                    <a:pt x="4278" y="1001"/>
                    <a:pt x="3904" y="2438"/>
                  </a:cubicBezTo>
                  <a:lnTo>
                    <a:pt x="3875" y="2559"/>
                  </a:lnTo>
                  <a:cubicBezTo>
                    <a:pt x="3560" y="3758"/>
                    <a:pt x="2775" y="4777"/>
                    <a:pt x="1701" y="5393"/>
                  </a:cubicBezTo>
                  <a:cubicBezTo>
                    <a:pt x="653" y="5987"/>
                    <a:pt x="4" y="7101"/>
                    <a:pt x="0" y="8307"/>
                  </a:cubicBezTo>
                  <a:cubicBezTo>
                    <a:pt x="0" y="8908"/>
                    <a:pt x="407" y="9429"/>
                    <a:pt x="986" y="9579"/>
                  </a:cubicBezTo>
                  <a:cubicBezTo>
                    <a:pt x="2969" y="10092"/>
                    <a:pt x="5008" y="10349"/>
                    <a:pt x="7057" y="10349"/>
                  </a:cubicBezTo>
                  <a:cubicBezTo>
                    <a:pt x="9106" y="10349"/>
                    <a:pt x="11144" y="10092"/>
                    <a:pt x="13127" y="9579"/>
                  </a:cubicBezTo>
                  <a:cubicBezTo>
                    <a:pt x="13706" y="9429"/>
                    <a:pt x="14113" y="8908"/>
                    <a:pt x="14113" y="8307"/>
                  </a:cubicBezTo>
                  <a:cubicBezTo>
                    <a:pt x="14109" y="7101"/>
                    <a:pt x="13461" y="5987"/>
                    <a:pt x="12412" y="5393"/>
                  </a:cubicBezTo>
                  <a:cubicBezTo>
                    <a:pt x="11338" y="4777"/>
                    <a:pt x="10554" y="3758"/>
                    <a:pt x="10238" y="2559"/>
                  </a:cubicBezTo>
                  <a:lnTo>
                    <a:pt x="10209" y="2438"/>
                  </a:lnTo>
                  <a:cubicBezTo>
                    <a:pt x="9835" y="1001"/>
                    <a:pt x="8541" y="1"/>
                    <a:pt x="7057" y="1"/>
                  </a:cubicBezTo>
                  <a:close/>
                </a:path>
              </a:pathLst>
            </a:custGeom>
            <a:solidFill>
              <a:srgbClr val="5ED5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446500" y="4087150"/>
              <a:ext cx="349275" cy="257900"/>
            </a:xfrm>
            <a:custGeom>
              <a:rect b="b" l="l" r="r" t="t"/>
              <a:pathLst>
                <a:path extrusionOk="0" h="10316" w="13971">
                  <a:moveTo>
                    <a:pt x="7383" y="1"/>
                  </a:moveTo>
                  <a:lnTo>
                    <a:pt x="7383" y="1"/>
                  </a:lnTo>
                  <a:cubicBezTo>
                    <a:pt x="7794" y="411"/>
                    <a:pt x="8087" y="924"/>
                    <a:pt x="8234" y="1489"/>
                  </a:cubicBezTo>
                  <a:lnTo>
                    <a:pt x="8267" y="1610"/>
                  </a:lnTo>
                  <a:cubicBezTo>
                    <a:pt x="8578" y="2808"/>
                    <a:pt x="9363" y="3827"/>
                    <a:pt x="10437" y="4443"/>
                  </a:cubicBezTo>
                  <a:cubicBezTo>
                    <a:pt x="11489" y="5037"/>
                    <a:pt x="12138" y="6151"/>
                    <a:pt x="12138" y="7357"/>
                  </a:cubicBezTo>
                  <a:cubicBezTo>
                    <a:pt x="12138" y="7959"/>
                    <a:pt x="11734" y="8479"/>
                    <a:pt x="11155" y="8629"/>
                  </a:cubicBezTo>
                  <a:cubicBezTo>
                    <a:pt x="9167" y="9142"/>
                    <a:pt x="7129" y="9399"/>
                    <a:pt x="5091" y="9399"/>
                  </a:cubicBezTo>
                  <a:cubicBezTo>
                    <a:pt x="3385" y="9399"/>
                    <a:pt x="1679" y="9219"/>
                    <a:pt x="1" y="8860"/>
                  </a:cubicBezTo>
                  <a:lnTo>
                    <a:pt x="1" y="8860"/>
                  </a:lnTo>
                  <a:cubicBezTo>
                    <a:pt x="169" y="9201"/>
                    <a:pt x="477" y="9451"/>
                    <a:pt x="844" y="9546"/>
                  </a:cubicBezTo>
                  <a:cubicBezTo>
                    <a:pt x="2836" y="10059"/>
                    <a:pt x="4876" y="10316"/>
                    <a:pt x="6916" y="10316"/>
                  </a:cubicBezTo>
                  <a:cubicBezTo>
                    <a:pt x="8956" y="10316"/>
                    <a:pt x="10996" y="10059"/>
                    <a:pt x="12988" y="9546"/>
                  </a:cubicBezTo>
                  <a:cubicBezTo>
                    <a:pt x="13567" y="9396"/>
                    <a:pt x="13970" y="8875"/>
                    <a:pt x="13970" y="8274"/>
                  </a:cubicBezTo>
                  <a:cubicBezTo>
                    <a:pt x="13970" y="7068"/>
                    <a:pt x="13322" y="5957"/>
                    <a:pt x="12273" y="5360"/>
                  </a:cubicBezTo>
                  <a:cubicBezTo>
                    <a:pt x="11195" y="4744"/>
                    <a:pt x="10415" y="3725"/>
                    <a:pt x="10099" y="2526"/>
                  </a:cubicBezTo>
                  <a:lnTo>
                    <a:pt x="10070" y="2405"/>
                  </a:lnTo>
                  <a:cubicBezTo>
                    <a:pt x="9740" y="1137"/>
                    <a:pt x="8681" y="188"/>
                    <a:pt x="7383" y="1"/>
                  </a:cubicBezTo>
                  <a:close/>
                </a:path>
              </a:pathLst>
            </a:custGeom>
            <a:solidFill>
              <a:srgbClr val="32B2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569025" y="4367800"/>
              <a:ext cx="100825" cy="25650"/>
            </a:xfrm>
            <a:custGeom>
              <a:rect b="b" l="l" r="r" t="t"/>
              <a:pathLst>
                <a:path extrusionOk="0" h="1026" w="4033">
                  <a:moveTo>
                    <a:pt x="393" y="0"/>
                  </a:moveTo>
                  <a:cubicBezTo>
                    <a:pt x="260" y="0"/>
                    <a:pt x="132" y="77"/>
                    <a:pt x="78" y="208"/>
                  </a:cubicBezTo>
                  <a:cubicBezTo>
                    <a:pt x="1" y="380"/>
                    <a:pt x="81" y="585"/>
                    <a:pt x="253" y="659"/>
                  </a:cubicBezTo>
                  <a:cubicBezTo>
                    <a:pt x="811" y="900"/>
                    <a:pt x="1408" y="1025"/>
                    <a:pt x="2017" y="1025"/>
                  </a:cubicBezTo>
                  <a:cubicBezTo>
                    <a:pt x="2621" y="1025"/>
                    <a:pt x="3223" y="900"/>
                    <a:pt x="3780" y="659"/>
                  </a:cubicBezTo>
                  <a:cubicBezTo>
                    <a:pt x="3952" y="585"/>
                    <a:pt x="4033" y="380"/>
                    <a:pt x="3956" y="208"/>
                  </a:cubicBezTo>
                  <a:cubicBezTo>
                    <a:pt x="3901" y="77"/>
                    <a:pt x="3773" y="0"/>
                    <a:pt x="3640" y="0"/>
                  </a:cubicBezTo>
                  <a:cubicBezTo>
                    <a:pt x="3595" y="0"/>
                    <a:pt x="3549" y="9"/>
                    <a:pt x="3505" y="28"/>
                  </a:cubicBezTo>
                  <a:cubicBezTo>
                    <a:pt x="3030" y="233"/>
                    <a:pt x="2523" y="336"/>
                    <a:pt x="2017" y="336"/>
                  </a:cubicBezTo>
                  <a:cubicBezTo>
                    <a:pt x="1510" y="336"/>
                    <a:pt x="1003" y="233"/>
                    <a:pt x="528" y="28"/>
                  </a:cubicBezTo>
                  <a:cubicBezTo>
                    <a:pt x="484" y="9"/>
                    <a:pt x="438" y="0"/>
                    <a:pt x="393" y="0"/>
                  </a:cubicBezTo>
                  <a:close/>
                </a:path>
              </a:pathLst>
            </a:custGeom>
            <a:solidFill>
              <a:srgbClr val="5ED5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759725" y="4237625"/>
              <a:ext cx="269825" cy="199075"/>
            </a:xfrm>
            <a:custGeom>
              <a:rect b="b" l="l" r="r" t="t"/>
              <a:pathLst>
                <a:path extrusionOk="0" h="7963" w="10793">
                  <a:moveTo>
                    <a:pt x="5397" y="1"/>
                  </a:moveTo>
                  <a:cubicBezTo>
                    <a:pt x="4242" y="1"/>
                    <a:pt x="3230" y="781"/>
                    <a:pt x="2941" y="1903"/>
                  </a:cubicBezTo>
                  <a:lnTo>
                    <a:pt x="2919" y="1995"/>
                  </a:lnTo>
                  <a:cubicBezTo>
                    <a:pt x="2688" y="2871"/>
                    <a:pt x="2112" y="3622"/>
                    <a:pt x="1320" y="4069"/>
                  </a:cubicBezTo>
                  <a:cubicBezTo>
                    <a:pt x="503" y="4535"/>
                    <a:pt x="1" y="5400"/>
                    <a:pt x="1" y="6342"/>
                  </a:cubicBezTo>
                  <a:cubicBezTo>
                    <a:pt x="1" y="6830"/>
                    <a:pt x="331" y="7258"/>
                    <a:pt x="804" y="7379"/>
                  </a:cubicBezTo>
                  <a:cubicBezTo>
                    <a:pt x="2303" y="7768"/>
                    <a:pt x="3846" y="7962"/>
                    <a:pt x="5397" y="7962"/>
                  </a:cubicBezTo>
                  <a:cubicBezTo>
                    <a:pt x="6947" y="7962"/>
                    <a:pt x="8487" y="7768"/>
                    <a:pt x="9990" y="7383"/>
                  </a:cubicBezTo>
                  <a:cubicBezTo>
                    <a:pt x="10462" y="7258"/>
                    <a:pt x="10792" y="6833"/>
                    <a:pt x="10792" y="6342"/>
                  </a:cubicBezTo>
                  <a:cubicBezTo>
                    <a:pt x="10792" y="5404"/>
                    <a:pt x="10286" y="4535"/>
                    <a:pt x="9473" y="4073"/>
                  </a:cubicBezTo>
                  <a:cubicBezTo>
                    <a:pt x="8681" y="3622"/>
                    <a:pt x="8105" y="2874"/>
                    <a:pt x="7874" y="1995"/>
                  </a:cubicBezTo>
                  <a:lnTo>
                    <a:pt x="7852" y="1903"/>
                  </a:lnTo>
                  <a:cubicBezTo>
                    <a:pt x="7563" y="781"/>
                    <a:pt x="6551" y="1"/>
                    <a:pt x="5397" y="1"/>
                  </a:cubicBezTo>
                  <a:close/>
                </a:path>
              </a:pathLst>
            </a:custGeom>
            <a:solidFill>
              <a:srgbClr val="5ED5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761300" y="4237625"/>
              <a:ext cx="268250" cy="199075"/>
            </a:xfrm>
            <a:custGeom>
              <a:rect b="b" l="l" r="r" t="t"/>
              <a:pathLst>
                <a:path extrusionOk="0" h="7963" w="10730">
                  <a:moveTo>
                    <a:pt x="5451" y="1"/>
                  </a:moveTo>
                  <a:lnTo>
                    <a:pt x="5451" y="1"/>
                  </a:lnTo>
                  <a:cubicBezTo>
                    <a:pt x="5689" y="286"/>
                    <a:pt x="5861" y="624"/>
                    <a:pt x="5953" y="983"/>
                  </a:cubicBezTo>
                  <a:lnTo>
                    <a:pt x="5979" y="1075"/>
                  </a:lnTo>
                  <a:cubicBezTo>
                    <a:pt x="6206" y="1954"/>
                    <a:pt x="6781" y="2706"/>
                    <a:pt x="7573" y="3153"/>
                  </a:cubicBezTo>
                  <a:cubicBezTo>
                    <a:pt x="8391" y="3618"/>
                    <a:pt x="8897" y="4484"/>
                    <a:pt x="8897" y="5426"/>
                  </a:cubicBezTo>
                  <a:cubicBezTo>
                    <a:pt x="8897" y="5913"/>
                    <a:pt x="8563" y="6342"/>
                    <a:pt x="8090" y="6463"/>
                  </a:cubicBezTo>
                  <a:cubicBezTo>
                    <a:pt x="6587" y="6851"/>
                    <a:pt x="5046" y="7045"/>
                    <a:pt x="3502" y="7045"/>
                  </a:cubicBezTo>
                  <a:cubicBezTo>
                    <a:pt x="2330" y="7045"/>
                    <a:pt x="1158" y="6933"/>
                    <a:pt x="0" y="6709"/>
                  </a:cubicBezTo>
                  <a:lnTo>
                    <a:pt x="0" y="6709"/>
                  </a:lnTo>
                  <a:cubicBezTo>
                    <a:pt x="121" y="7042"/>
                    <a:pt x="396" y="7291"/>
                    <a:pt x="741" y="7379"/>
                  </a:cubicBezTo>
                  <a:cubicBezTo>
                    <a:pt x="2245" y="7768"/>
                    <a:pt x="3788" y="7962"/>
                    <a:pt x="5330" y="7962"/>
                  </a:cubicBezTo>
                  <a:cubicBezTo>
                    <a:pt x="6873" y="7962"/>
                    <a:pt x="8416" y="7768"/>
                    <a:pt x="9923" y="7379"/>
                  </a:cubicBezTo>
                  <a:cubicBezTo>
                    <a:pt x="10396" y="7258"/>
                    <a:pt x="10729" y="6830"/>
                    <a:pt x="10729" y="6342"/>
                  </a:cubicBezTo>
                  <a:cubicBezTo>
                    <a:pt x="10729" y="5400"/>
                    <a:pt x="10223" y="4535"/>
                    <a:pt x="9406" y="4069"/>
                  </a:cubicBezTo>
                  <a:cubicBezTo>
                    <a:pt x="8614" y="3622"/>
                    <a:pt x="8039" y="2871"/>
                    <a:pt x="7811" y="1991"/>
                  </a:cubicBezTo>
                  <a:lnTo>
                    <a:pt x="7786" y="1899"/>
                  </a:lnTo>
                  <a:cubicBezTo>
                    <a:pt x="7507" y="822"/>
                    <a:pt x="6562" y="56"/>
                    <a:pt x="5451" y="1"/>
                  </a:cubicBezTo>
                  <a:close/>
                </a:path>
              </a:pathLst>
            </a:custGeom>
            <a:solidFill>
              <a:srgbClr val="32B2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854300" y="4455925"/>
              <a:ext cx="80775" cy="23575"/>
            </a:xfrm>
            <a:custGeom>
              <a:rect b="b" l="l" r="r" t="t"/>
              <a:pathLst>
                <a:path extrusionOk="0" h="943" w="3231">
                  <a:moveTo>
                    <a:pt x="390" y="0"/>
                  </a:moveTo>
                  <a:cubicBezTo>
                    <a:pt x="257" y="0"/>
                    <a:pt x="131" y="78"/>
                    <a:pt x="74" y="209"/>
                  </a:cubicBezTo>
                  <a:cubicBezTo>
                    <a:pt x="1" y="381"/>
                    <a:pt x="78" y="583"/>
                    <a:pt x="254" y="660"/>
                  </a:cubicBezTo>
                  <a:cubicBezTo>
                    <a:pt x="682" y="847"/>
                    <a:pt x="1144" y="942"/>
                    <a:pt x="1614" y="942"/>
                  </a:cubicBezTo>
                  <a:cubicBezTo>
                    <a:pt x="2083" y="942"/>
                    <a:pt x="2545" y="847"/>
                    <a:pt x="2973" y="660"/>
                  </a:cubicBezTo>
                  <a:cubicBezTo>
                    <a:pt x="3149" y="583"/>
                    <a:pt x="3230" y="381"/>
                    <a:pt x="3153" y="209"/>
                  </a:cubicBezTo>
                  <a:cubicBezTo>
                    <a:pt x="3096" y="78"/>
                    <a:pt x="2970" y="0"/>
                    <a:pt x="2837" y="0"/>
                  </a:cubicBezTo>
                  <a:cubicBezTo>
                    <a:pt x="2791" y="0"/>
                    <a:pt x="2744" y="10"/>
                    <a:pt x="2699" y="29"/>
                  </a:cubicBezTo>
                  <a:cubicBezTo>
                    <a:pt x="2352" y="180"/>
                    <a:pt x="1983" y="255"/>
                    <a:pt x="1614" y="255"/>
                  </a:cubicBezTo>
                  <a:cubicBezTo>
                    <a:pt x="1244" y="255"/>
                    <a:pt x="875" y="180"/>
                    <a:pt x="529" y="29"/>
                  </a:cubicBezTo>
                  <a:cubicBezTo>
                    <a:pt x="483" y="10"/>
                    <a:pt x="436" y="0"/>
                    <a:pt x="390" y="0"/>
                  </a:cubicBezTo>
                  <a:close/>
                </a:path>
              </a:pathLst>
            </a:custGeom>
            <a:solidFill>
              <a:srgbClr val="5ED5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521200" y="4290325"/>
              <a:ext cx="196500" cy="54725"/>
            </a:xfrm>
            <a:custGeom>
              <a:rect b="b" l="l" r="r" t="t"/>
              <a:pathLst>
                <a:path extrusionOk="0" h="2189" w="7860">
                  <a:moveTo>
                    <a:pt x="345" y="0"/>
                  </a:moveTo>
                  <a:cubicBezTo>
                    <a:pt x="154" y="0"/>
                    <a:pt x="0" y="154"/>
                    <a:pt x="0" y="345"/>
                  </a:cubicBezTo>
                  <a:lnTo>
                    <a:pt x="0" y="1870"/>
                  </a:lnTo>
                  <a:cubicBezTo>
                    <a:pt x="227" y="1906"/>
                    <a:pt x="458" y="1939"/>
                    <a:pt x="686" y="1972"/>
                  </a:cubicBezTo>
                  <a:lnTo>
                    <a:pt x="686" y="345"/>
                  </a:lnTo>
                  <a:cubicBezTo>
                    <a:pt x="686" y="154"/>
                    <a:pt x="532" y="0"/>
                    <a:pt x="345" y="0"/>
                  </a:cubicBezTo>
                  <a:close/>
                  <a:moveTo>
                    <a:pt x="7515" y="0"/>
                  </a:moveTo>
                  <a:cubicBezTo>
                    <a:pt x="7324" y="0"/>
                    <a:pt x="7170" y="154"/>
                    <a:pt x="7170" y="345"/>
                  </a:cubicBezTo>
                  <a:lnTo>
                    <a:pt x="7170" y="1972"/>
                  </a:lnTo>
                  <a:cubicBezTo>
                    <a:pt x="7401" y="1939"/>
                    <a:pt x="7628" y="1906"/>
                    <a:pt x="7859" y="1870"/>
                  </a:cubicBezTo>
                  <a:lnTo>
                    <a:pt x="7859" y="345"/>
                  </a:lnTo>
                  <a:cubicBezTo>
                    <a:pt x="7859" y="154"/>
                    <a:pt x="7705" y="0"/>
                    <a:pt x="7515" y="0"/>
                  </a:cubicBezTo>
                  <a:close/>
                  <a:moveTo>
                    <a:pt x="3930" y="239"/>
                  </a:moveTo>
                  <a:cubicBezTo>
                    <a:pt x="3739" y="239"/>
                    <a:pt x="3585" y="392"/>
                    <a:pt x="3585" y="583"/>
                  </a:cubicBezTo>
                  <a:lnTo>
                    <a:pt x="3585" y="2189"/>
                  </a:lnTo>
                  <a:lnTo>
                    <a:pt x="4274" y="2189"/>
                  </a:lnTo>
                  <a:lnTo>
                    <a:pt x="4274" y="583"/>
                  </a:lnTo>
                  <a:cubicBezTo>
                    <a:pt x="4274" y="392"/>
                    <a:pt x="4120" y="239"/>
                    <a:pt x="3930" y="239"/>
                  </a:cubicBezTo>
                  <a:close/>
                </a:path>
              </a:pathLst>
            </a:custGeom>
            <a:solidFill>
              <a:srgbClr val="32B2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816650" y="4378375"/>
              <a:ext cx="155975" cy="58325"/>
            </a:xfrm>
            <a:custGeom>
              <a:rect b="b" l="l" r="r" t="t"/>
              <a:pathLst>
                <a:path extrusionOk="0" h="2333" w="6239">
                  <a:moveTo>
                    <a:pt x="341" y="1"/>
                  </a:moveTo>
                  <a:cubicBezTo>
                    <a:pt x="154" y="1"/>
                    <a:pt x="0" y="155"/>
                    <a:pt x="0" y="345"/>
                  </a:cubicBezTo>
                  <a:lnTo>
                    <a:pt x="0" y="2065"/>
                  </a:lnTo>
                  <a:cubicBezTo>
                    <a:pt x="227" y="2105"/>
                    <a:pt x="458" y="2138"/>
                    <a:pt x="686" y="2171"/>
                  </a:cubicBezTo>
                  <a:lnTo>
                    <a:pt x="686" y="345"/>
                  </a:lnTo>
                  <a:cubicBezTo>
                    <a:pt x="686" y="155"/>
                    <a:pt x="532" y="1"/>
                    <a:pt x="341" y="1"/>
                  </a:cubicBezTo>
                  <a:close/>
                  <a:moveTo>
                    <a:pt x="5894" y="1"/>
                  </a:moveTo>
                  <a:cubicBezTo>
                    <a:pt x="5707" y="1"/>
                    <a:pt x="5554" y="155"/>
                    <a:pt x="5554" y="345"/>
                  </a:cubicBezTo>
                  <a:lnTo>
                    <a:pt x="5554" y="2171"/>
                  </a:lnTo>
                  <a:cubicBezTo>
                    <a:pt x="5781" y="2138"/>
                    <a:pt x="6012" y="2105"/>
                    <a:pt x="6239" y="2065"/>
                  </a:cubicBezTo>
                  <a:lnTo>
                    <a:pt x="6239" y="345"/>
                  </a:lnTo>
                  <a:cubicBezTo>
                    <a:pt x="6239" y="155"/>
                    <a:pt x="6085" y="1"/>
                    <a:pt x="5894" y="1"/>
                  </a:cubicBezTo>
                  <a:close/>
                  <a:moveTo>
                    <a:pt x="3120" y="210"/>
                  </a:moveTo>
                  <a:cubicBezTo>
                    <a:pt x="2929" y="210"/>
                    <a:pt x="2775" y="364"/>
                    <a:pt x="2775" y="554"/>
                  </a:cubicBezTo>
                  <a:lnTo>
                    <a:pt x="2775" y="2329"/>
                  </a:lnTo>
                  <a:cubicBezTo>
                    <a:pt x="2889" y="2329"/>
                    <a:pt x="3006" y="2332"/>
                    <a:pt x="3120" y="2332"/>
                  </a:cubicBezTo>
                  <a:cubicBezTo>
                    <a:pt x="3233" y="2332"/>
                    <a:pt x="3347" y="2329"/>
                    <a:pt x="3464" y="2329"/>
                  </a:cubicBezTo>
                  <a:lnTo>
                    <a:pt x="3464" y="554"/>
                  </a:lnTo>
                  <a:cubicBezTo>
                    <a:pt x="3464" y="364"/>
                    <a:pt x="3310" y="210"/>
                    <a:pt x="3120" y="210"/>
                  </a:cubicBezTo>
                  <a:close/>
                </a:path>
              </a:pathLst>
            </a:custGeom>
            <a:solidFill>
              <a:srgbClr val="32B2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1"/>
            <p:cNvSpPr/>
            <p:nvPr/>
          </p:nvSpPr>
          <p:spPr>
            <a:xfrm>
              <a:off x="896000" y="4143150"/>
              <a:ext cx="34200" cy="17150"/>
            </a:xfrm>
            <a:custGeom>
              <a:rect b="b" l="l" r="r" t="t"/>
              <a:pathLst>
                <a:path extrusionOk="0" h="686" w="1368">
                  <a:moveTo>
                    <a:pt x="341" y="0"/>
                  </a:moveTo>
                  <a:cubicBezTo>
                    <a:pt x="154" y="0"/>
                    <a:pt x="1" y="151"/>
                    <a:pt x="1" y="341"/>
                  </a:cubicBezTo>
                  <a:cubicBezTo>
                    <a:pt x="1" y="532"/>
                    <a:pt x="154" y="686"/>
                    <a:pt x="341" y="686"/>
                  </a:cubicBezTo>
                  <a:lnTo>
                    <a:pt x="1023" y="686"/>
                  </a:lnTo>
                  <a:cubicBezTo>
                    <a:pt x="1214" y="686"/>
                    <a:pt x="1368" y="532"/>
                    <a:pt x="1368" y="341"/>
                  </a:cubicBezTo>
                  <a:cubicBezTo>
                    <a:pt x="1368" y="151"/>
                    <a:pt x="1214" y="0"/>
                    <a:pt x="10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844600" y="4143150"/>
              <a:ext cx="34200" cy="17150"/>
            </a:xfrm>
            <a:custGeom>
              <a:rect b="b" l="l" r="r" t="t"/>
              <a:pathLst>
                <a:path extrusionOk="0" h="686" w="1368">
                  <a:moveTo>
                    <a:pt x="345" y="0"/>
                  </a:moveTo>
                  <a:cubicBezTo>
                    <a:pt x="154" y="0"/>
                    <a:pt x="0" y="151"/>
                    <a:pt x="0" y="341"/>
                  </a:cubicBezTo>
                  <a:cubicBezTo>
                    <a:pt x="0" y="532"/>
                    <a:pt x="154" y="686"/>
                    <a:pt x="345" y="686"/>
                  </a:cubicBezTo>
                  <a:lnTo>
                    <a:pt x="1023" y="686"/>
                  </a:lnTo>
                  <a:cubicBezTo>
                    <a:pt x="1213" y="686"/>
                    <a:pt x="1367" y="532"/>
                    <a:pt x="1367" y="341"/>
                  </a:cubicBezTo>
                  <a:cubicBezTo>
                    <a:pt x="1367" y="151"/>
                    <a:pt x="1213" y="0"/>
                    <a:pt x="10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878775" y="4160275"/>
              <a:ext cx="17250" cy="34300"/>
            </a:xfrm>
            <a:custGeom>
              <a:rect b="b" l="l" r="r" t="t"/>
              <a:pathLst>
                <a:path extrusionOk="0" h="1372" w="690">
                  <a:moveTo>
                    <a:pt x="345" y="1"/>
                  </a:moveTo>
                  <a:cubicBezTo>
                    <a:pt x="154" y="1"/>
                    <a:pt x="0" y="155"/>
                    <a:pt x="0" y="345"/>
                  </a:cubicBezTo>
                  <a:lnTo>
                    <a:pt x="0" y="1027"/>
                  </a:lnTo>
                  <a:cubicBezTo>
                    <a:pt x="0" y="1218"/>
                    <a:pt x="154" y="1372"/>
                    <a:pt x="345" y="1372"/>
                  </a:cubicBezTo>
                  <a:cubicBezTo>
                    <a:pt x="536" y="1372"/>
                    <a:pt x="690" y="1218"/>
                    <a:pt x="690" y="1027"/>
                  </a:cubicBezTo>
                  <a:lnTo>
                    <a:pt x="690" y="345"/>
                  </a:lnTo>
                  <a:cubicBezTo>
                    <a:pt x="690" y="155"/>
                    <a:pt x="536" y="1"/>
                    <a:pt x="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878775" y="4108875"/>
              <a:ext cx="17250" cy="33100"/>
            </a:xfrm>
            <a:custGeom>
              <a:rect b="b" l="l" r="r" t="t"/>
              <a:pathLst>
                <a:path extrusionOk="0" h="1324" w="690">
                  <a:moveTo>
                    <a:pt x="345" y="0"/>
                  </a:moveTo>
                  <a:cubicBezTo>
                    <a:pt x="154" y="0"/>
                    <a:pt x="0" y="154"/>
                    <a:pt x="0" y="345"/>
                  </a:cubicBezTo>
                  <a:lnTo>
                    <a:pt x="0" y="979"/>
                  </a:lnTo>
                  <a:cubicBezTo>
                    <a:pt x="0" y="1170"/>
                    <a:pt x="154" y="1324"/>
                    <a:pt x="345" y="1324"/>
                  </a:cubicBezTo>
                  <a:cubicBezTo>
                    <a:pt x="536" y="1324"/>
                    <a:pt x="690" y="1170"/>
                    <a:pt x="690" y="979"/>
                  </a:cubicBezTo>
                  <a:lnTo>
                    <a:pt x="690" y="345"/>
                  </a:lnTo>
                  <a:cubicBezTo>
                    <a:pt x="690" y="154"/>
                    <a:pt x="536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782175" y="4188775"/>
              <a:ext cx="29550" cy="17250"/>
            </a:xfrm>
            <a:custGeom>
              <a:rect b="b" l="l" r="r" t="t"/>
              <a:pathLst>
                <a:path extrusionOk="0" h="690" w="1182">
                  <a:moveTo>
                    <a:pt x="342" y="1"/>
                  </a:moveTo>
                  <a:cubicBezTo>
                    <a:pt x="155" y="1"/>
                    <a:pt x="1" y="155"/>
                    <a:pt x="1" y="345"/>
                  </a:cubicBezTo>
                  <a:cubicBezTo>
                    <a:pt x="1" y="536"/>
                    <a:pt x="155" y="690"/>
                    <a:pt x="342" y="690"/>
                  </a:cubicBezTo>
                  <a:lnTo>
                    <a:pt x="837" y="690"/>
                  </a:lnTo>
                  <a:cubicBezTo>
                    <a:pt x="1027" y="690"/>
                    <a:pt x="1181" y="536"/>
                    <a:pt x="1181" y="345"/>
                  </a:cubicBezTo>
                  <a:cubicBezTo>
                    <a:pt x="1181" y="155"/>
                    <a:pt x="1027" y="1"/>
                    <a:pt x="8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825975" y="4188775"/>
              <a:ext cx="29550" cy="17250"/>
            </a:xfrm>
            <a:custGeom>
              <a:rect b="b" l="l" r="r" t="t"/>
              <a:pathLst>
                <a:path extrusionOk="0" h="690" w="1182">
                  <a:moveTo>
                    <a:pt x="342" y="1"/>
                  </a:moveTo>
                  <a:cubicBezTo>
                    <a:pt x="155" y="1"/>
                    <a:pt x="1" y="155"/>
                    <a:pt x="1" y="345"/>
                  </a:cubicBezTo>
                  <a:cubicBezTo>
                    <a:pt x="1" y="536"/>
                    <a:pt x="155" y="690"/>
                    <a:pt x="342" y="690"/>
                  </a:cubicBezTo>
                  <a:lnTo>
                    <a:pt x="837" y="690"/>
                  </a:lnTo>
                  <a:cubicBezTo>
                    <a:pt x="1027" y="690"/>
                    <a:pt x="1181" y="536"/>
                    <a:pt x="1181" y="345"/>
                  </a:cubicBezTo>
                  <a:cubicBezTo>
                    <a:pt x="1181" y="155"/>
                    <a:pt x="1027" y="1"/>
                    <a:pt x="8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810225" y="4204550"/>
              <a:ext cx="17250" cy="29525"/>
            </a:xfrm>
            <a:custGeom>
              <a:rect b="b" l="l" r="r" t="t"/>
              <a:pathLst>
                <a:path extrusionOk="0" h="1181" w="690">
                  <a:moveTo>
                    <a:pt x="345" y="0"/>
                  </a:moveTo>
                  <a:cubicBezTo>
                    <a:pt x="154" y="0"/>
                    <a:pt x="0" y="154"/>
                    <a:pt x="0" y="345"/>
                  </a:cubicBezTo>
                  <a:lnTo>
                    <a:pt x="0" y="836"/>
                  </a:lnTo>
                  <a:cubicBezTo>
                    <a:pt x="0" y="1027"/>
                    <a:pt x="154" y="1181"/>
                    <a:pt x="345" y="1181"/>
                  </a:cubicBezTo>
                  <a:cubicBezTo>
                    <a:pt x="536" y="1181"/>
                    <a:pt x="690" y="1027"/>
                    <a:pt x="690" y="836"/>
                  </a:cubicBezTo>
                  <a:lnTo>
                    <a:pt x="690" y="345"/>
                  </a:lnTo>
                  <a:cubicBezTo>
                    <a:pt x="690" y="154"/>
                    <a:pt x="536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810225" y="4160750"/>
              <a:ext cx="17250" cy="28600"/>
            </a:xfrm>
            <a:custGeom>
              <a:rect b="b" l="l" r="r" t="t"/>
              <a:pathLst>
                <a:path extrusionOk="0" h="1144" w="690">
                  <a:moveTo>
                    <a:pt x="345" y="0"/>
                  </a:moveTo>
                  <a:cubicBezTo>
                    <a:pt x="154" y="0"/>
                    <a:pt x="0" y="154"/>
                    <a:pt x="0" y="341"/>
                  </a:cubicBezTo>
                  <a:lnTo>
                    <a:pt x="0" y="799"/>
                  </a:lnTo>
                  <a:cubicBezTo>
                    <a:pt x="0" y="990"/>
                    <a:pt x="154" y="1144"/>
                    <a:pt x="345" y="1144"/>
                  </a:cubicBezTo>
                  <a:cubicBezTo>
                    <a:pt x="536" y="1144"/>
                    <a:pt x="690" y="990"/>
                    <a:pt x="690" y="799"/>
                  </a:cubicBezTo>
                  <a:lnTo>
                    <a:pt x="690" y="341"/>
                  </a:lnTo>
                  <a:cubicBezTo>
                    <a:pt x="690" y="154"/>
                    <a:pt x="536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" name="Google Shape;234;p21"/>
          <p:cNvGrpSpPr/>
          <p:nvPr/>
        </p:nvGrpSpPr>
        <p:grpSpPr>
          <a:xfrm>
            <a:off x="5953238" y="3356949"/>
            <a:ext cx="601963" cy="544646"/>
            <a:chOff x="582600" y="2793600"/>
            <a:chExt cx="592075" cy="535700"/>
          </a:xfrm>
        </p:grpSpPr>
        <p:sp>
          <p:nvSpPr>
            <p:cNvPr id="235" name="Google Shape;235;p21"/>
            <p:cNvSpPr/>
            <p:nvPr/>
          </p:nvSpPr>
          <p:spPr>
            <a:xfrm>
              <a:off x="679725" y="3248300"/>
              <a:ext cx="494850" cy="81000"/>
            </a:xfrm>
            <a:custGeom>
              <a:rect b="b" l="l" r="r" t="t"/>
              <a:pathLst>
                <a:path extrusionOk="0" h="3240" w="19794">
                  <a:moveTo>
                    <a:pt x="8003" y="0"/>
                  </a:moveTo>
                  <a:cubicBezTo>
                    <a:pt x="7553" y="0"/>
                    <a:pt x="7081" y="44"/>
                    <a:pt x="6569" y="135"/>
                  </a:cubicBezTo>
                  <a:cubicBezTo>
                    <a:pt x="6061" y="227"/>
                    <a:pt x="5610" y="260"/>
                    <a:pt x="5211" y="260"/>
                  </a:cubicBezTo>
                  <a:cubicBezTo>
                    <a:pt x="4179" y="260"/>
                    <a:pt x="3502" y="39"/>
                    <a:pt x="3117" y="39"/>
                  </a:cubicBezTo>
                  <a:cubicBezTo>
                    <a:pt x="2998" y="39"/>
                    <a:pt x="2906" y="60"/>
                    <a:pt x="2841" y="117"/>
                  </a:cubicBezTo>
                  <a:lnTo>
                    <a:pt x="221" y="2433"/>
                  </a:lnTo>
                  <a:cubicBezTo>
                    <a:pt x="1" y="2631"/>
                    <a:pt x="114" y="2998"/>
                    <a:pt x="408" y="3031"/>
                  </a:cubicBezTo>
                  <a:cubicBezTo>
                    <a:pt x="998" y="3104"/>
                    <a:pt x="1313" y="3240"/>
                    <a:pt x="2369" y="3240"/>
                  </a:cubicBezTo>
                  <a:cubicBezTo>
                    <a:pt x="3809" y="3240"/>
                    <a:pt x="3850" y="2987"/>
                    <a:pt x="5209" y="2987"/>
                  </a:cubicBezTo>
                  <a:cubicBezTo>
                    <a:pt x="6584" y="2987"/>
                    <a:pt x="6599" y="3240"/>
                    <a:pt x="8050" y="3240"/>
                  </a:cubicBezTo>
                  <a:cubicBezTo>
                    <a:pt x="9495" y="3240"/>
                    <a:pt x="9531" y="2987"/>
                    <a:pt x="10891" y="2987"/>
                  </a:cubicBezTo>
                  <a:lnTo>
                    <a:pt x="10902" y="2987"/>
                  </a:lnTo>
                  <a:cubicBezTo>
                    <a:pt x="12277" y="2987"/>
                    <a:pt x="12288" y="3240"/>
                    <a:pt x="13743" y="3240"/>
                  </a:cubicBezTo>
                  <a:cubicBezTo>
                    <a:pt x="15184" y="3240"/>
                    <a:pt x="15220" y="2987"/>
                    <a:pt x="16580" y="2987"/>
                  </a:cubicBezTo>
                  <a:cubicBezTo>
                    <a:pt x="16605" y="2987"/>
                    <a:pt x="16630" y="2986"/>
                    <a:pt x="16654" y="2986"/>
                  </a:cubicBezTo>
                  <a:cubicBezTo>
                    <a:pt x="17047" y="2986"/>
                    <a:pt x="17436" y="3041"/>
                    <a:pt x="17812" y="3145"/>
                  </a:cubicBezTo>
                  <a:cubicBezTo>
                    <a:pt x="17941" y="3177"/>
                    <a:pt x="18070" y="3192"/>
                    <a:pt x="18196" y="3192"/>
                  </a:cubicBezTo>
                  <a:cubicBezTo>
                    <a:pt x="19040" y="3192"/>
                    <a:pt x="19771" y="2513"/>
                    <a:pt x="19784" y="1623"/>
                  </a:cubicBezTo>
                  <a:cubicBezTo>
                    <a:pt x="19794" y="718"/>
                    <a:pt x="19061" y="12"/>
                    <a:pt x="18202" y="12"/>
                  </a:cubicBezTo>
                  <a:cubicBezTo>
                    <a:pt x="18087" y="12"/>
                    <a:pt x="17970" y="25"/>
                    <a:pt x="17852" y="51"/>
                  </a:cubicBezTo>
                  <a:cubicBezTo>
                    <a:pt x="17427" y="146"/>
                    <a:pt x="17134" y="216"/>
                    <a:pt x="16566" y="260"/>
                  </a:cubicBezTo>
                  <a:cubicBezTo>
                    <a:pt x="16401" y="272"/>
                    <a:pt x="16256" y="277"/>
                    <a:pt x="16126" y="277"/>
                  </a:cubicBezTo>
                  <a:cubicBezTo>
                    <a:pt x="15191" y="277"/>
                    <a:pt x="15023" y="3"/>
                    <a:pt x="13739" y="3"/>
                  </a:cubicBezTo>
                  <a:cubicBezTo>
                    <a:pt x="12299" y="3"/>
                    <a:pt x="12266" y="260"/>
                    <a:pt x="10913" y="260"/>
                  </a:cubicBezTo>
                  <a:cubicBezTo>
                    <a:pt x="10907" y="260"/>
                    <a:pt x="10901" y="259"/>
                    <a:pt x="10894" y="259"/>
                  </a:cubicBezTo>
                  <a:cubicBezTo>
                    <a:pt x="10813" y="259"/>
                    <a:pt x="10676" y="278"/>
                    <a:pt x="10465" y="278"/>
                  </a:cubicBezTo>
                  <a:cubicBezTo>
                    <a:pt x="10233" y="278"/>
                    <a:pt x="9910" y="255"/>
                    <a:pt x="9473" y="161"/>
                  </a:cubicBezTo>
                  <a:cubicBezTo>
                    <a:pt x="8992" y="56"/>
                    <a:pt x="8511" y="0"/>
                    <a:pt x="8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582600" y="3109075"/>
              <a:ext cx="181000" cy="79000"/>
            </a:xfrm>
            <a:custGeom>
              <a:rect b="b" l="l" r="r" t="t"/>
              <a:pathLst>
                <a:path extrusionOk="0" h="3160" w="7240">
                  <a:moveTo>
                    <a:pt x="6197" y="0"/>
                  </a:moveTo>
                  <a:cubicBezTo>
                    <a:pt x="5720" y="0"/>
                    <a:pt x="5242" y="44"/>
                    <a:pt x="4773" y="136"/>
                  </a:cubicBezTo>
                  <a:cubicBezTo>
                    <a:pt x="4282" y="223"/>
                    <a:pt x="3862" y="260"/>
                    <a:pt x="3487" y="260"/>
                  </a:cubicBezTo>
                  <a:cubicBezTo>
                    <a:pt x="2992" y="260"/>
                    <a:pt x="2575" y="196"/>
                    <a:pt x="2177" y="96"/>
                  </a:cubicBezTo>
                  <a:cubicBezTo>
                    <a:pt x="2170" y="96"/>
                    <a:pt x="2004" y="43"/>
                    <a:pt x="1760" y="43"/>
                  </a:cubicBezTo>
                  <a:cubicBezTo>
                    <a:pt x="1496" y="43"/>
                    <a:pt x="1141" y="105"/>
                    <a:pt x="803" y="367"/>
                  </a:cubicBezTo>
                  <a:cubicBezTo>
                    <a:pt x="0" y="998"/>
                    <a:pt x="22" y="2240"/>
                    <a:pt x="818" y="2860"/>
                  </a:cubicBezTo>
                  <a:cubicBezTo>
                    <a:pt x="1124" y="3100"/>
                    <a:pt x="1708" y="3160"/>
                    <a:pt x="2003" y="3160"/>
                  </a:cubicBezTo>
                  <a:cubicBezTo>
                    <a:pt x="2081" y="3160"/>
                    <a:pt x="2140" y="3155"/>
                    <a:pt x="2166" y="3149"/>
                  </a:cubicBezTo>
                  <a:cubicBezTo>
                    <a:pt x="2588" y="3043"/>
                    <a:pt x="2885" y="2984"/>
                    <a:pt x="3413" y="2984"/>
                  </a:cubicBezTo>
                  <a:cubicBezTo>
                    <a:pt x="3435" y="2984"/>
                    <a:pt x="3458" y="2984"/>
                    <a:pt x="3480" y="2984"/>
                  </a:cubicBezTo>
                  <a:cubicBezTo>
                    <a:pt x="3864" y="2984"/>
                    <a:pt x="4245" y="3014"/>
                    <a:pt x="4622" y="3080"/>
                  </a:cubicBezTo>
                  <a:cubicBezTo>
                    <a:pt x="4643" y="3084"/>
                    <a:pt x="4665" y="3085"/>
                    <a:pt x="4686" y="3085"/>
                  </a:cubicBezTo>
                  <a:cubicBezTo>
                    <a:pt x="4782" y="3085"/>
                    <a:pt x="4874" y="3045"/>
                    <a:pt x="4938" y="2970"/>
                  </a:cubicBezTo>
                  <a:lnTo>
                    <a:pt x="7049" y="587"/>
                  </a:lnTo>
                  <a:cubicBezTo>
                    <a:pt x="7240" y="374"/>
                    <a:pt x="7100" y="33"/>
                    <a:pt x="6814" y="15"/>
                  </a:cubicBezTo>
                  <a:cubicBezTo>
                    <a:pt x="6639" y="8"/>
                    <a:pt x="6455" y="0"/>
                    <a:pt x="6254" y="0"/>
                  </a:cubicBezTo>
                  <a:cubicBezTo>
                    <a:pt x="6235" y="0"/>
                    <a:pt x="6216" y="0"/>
                    <a:pt x="61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835050" y="3109050"/>
              <a:ext cx="339625" cy="81175"/>
            </a:xfrm>
            <a:custGeom>
              <a:rect b="b" l="l" r="r" t="t"/>
              <a:pathLst>
                <a:path extrusionOk="0" h="3247" w="13585">
                  <a:moveTo>
                    <a:pt x="7484" y="0"/>
                  </a:moveTo>
                  <a:cubicBezTo>
                    <a:pt x="7034" y="0"/>
                    <a:pt x="6562" y="44"/>
                    <a:pt x="6049" y="137"/>
                  </a:cubicBezTo>
                  <a:cubicBezTo>
                    <a:pt x="5624" y="218"/>
                    <a:pt x="5196" y="258"/>
                    <a:pt x="4764" y="258"/>
                  </a:cubicBezTo>
                  <a:cubicBezTo>
                    <a:pt x="4745" y="258"/>
                    <a:pt x="4726" y="258"/>
                    <a:pt x="4708" y="258"/>
                  </a:cubicBezTo>
                  <a:cubicBezTo>
                    <a:pt x="4691" y="257"/>
                    <a:pt x="4675" y="257"/>
                    <a:pt x="4659" y="257"/>
                  </a:cubicBezTo>
                  <a:cubicBezTo>
                    <a:pt x="4532" y="257"/>
                    <a:pt x="4428" y="281"/>
                    <a:pt x="4237" y="281"/>
                  </a:cubicBezTo>
                  <a:cubicBezTo>
                    <a:pt x="4024" y="281"/>
                    <a:pt x="3704" y="252"/>
                    <a:pt x="3124" y="130"/>
                  </a:cubicBezTo>
                  <a:cubicBezTo>
                    <a:pt x="3101" y="125"/>
                    <a:pt x="3078" y="123"/>
                    <a:pt x="3054" y="123"/>
                  </a:cubicBezTo>
                  <a:cubicBezTo>
                    <a:pt x="2971" y="123"/>
                    <a:pt x="2890" y="153"/>
                    <a:pt x="2827" y="210"/>
                  </a:cubicBezTo>
                  <a:lnTo>
                    <a:pt x="217" y="2516"/>
                  </a:lnTo>
                  <a:cubicBezTo>
                    <a:pt x="1" y="2707"/>
                    <a:pt x="100" y="3062"/>
                    <a:pt x="382" y="3114"/>
                  </a:cubicBezTo>
                  <a:cubicBezTo>
                    <a:pt x="925" y="3211"/>
                    <a:pt x="1383" y="3246"/>
                    <a:pt x="1793" y="3246"/>
                  </a:cubicBezTo>
                  <a:cubicBezTo>
                    <a:pt x="2901" y="3246"/>
                    <a:pt x="3649" y="2986"/>
                    <a:pt x="4730" y="2986"/>
                  </a:cubicBezTo>
                  <a:cubicBezTo>
                    <a:pt x="5117" y="2986"/>
                    <a:pt x="5546" y="3020"/>
                    <a:pt x="6049" y="3110"/>
                  </a:cubicBezTo>
                  <a:cubicBezTo>
                    <a:pt x="6539" y="3200"/>
                    <a:pt x="7034" y="3245"/>
                    <a:pt x="7531" y="3245"/>
                  </a:cubicBezTo>
                  <a:cubicBezTo>
                    <a:pt x="8027" y="3245"/>
                    <a:pt x="8523" y="3200"/>
                    <a:pt x="9015" y="3110"/>
                  </a:cubicBezTo>
                  <a:cubicBezTo>
                    <a:pt x="9509" y="3020"/>
                    <a:pt x="9932" y="2982"/>
                    <a:pt x="10309" y="2982"/>
                  </a:cubicBezTo>
                  <a:cubicBezTo>
                    <a:pt x="10797" y="2982"/>
                    <a:pt x="11210" y="3046"/>
                    <a:pt x="11603" y="3143"/>
                  </a:cubicBezTo>
                  <a:cubicBezTo>
                    <a:pt x="11733" y="3176"/>
                    <a:pt x="11863" y="3191"/>
                    <a:pt x="11990" y="3191"/>
                  </a:cubicBezTo>
                  <a:cubicBezTo>
                    <a:pt x="12833" y="3191"/>
                    <a:pt x="13562" y="2510"/>
                    <a:pt x="13575" y="1622"/>
                  </a:cubicBezTo>
                  <a:cubicBezTo>
                    <a:pt x="13584" y="718"/>
                    <a:pt x="12850" y="11"/>
                    <a:pt x="11988" y="11"/>
                  </a:cubicBezTo>
                  <a:cubicBezTo>
                    <a:pt x="11875" y="11"/>
                    <a:pt x="11759" y="24"/>
                    <a:pt x="11643" y="49"/>
                  </a:cubicBezTo>
                  <a:cubicBezTo>
                    <a:pt x="11070" y="186"/>
                    <a:pt x="10540" y="274"/>
                    <a:pt x="10001" y="274"/>
                  </a:cubicBezTo>
                  <a:cubicBezTo>
                    <a:pt x="9659" y="274"/>
                    <a:pt x="9314" y="239"/>
                    <a:pt x="8952" y="159"/>
                  </a:cubicBezTo>
                  <a:cubicBezTo>
                    <a:pt x="8472" y="56"/>
                    <a:pt x="7992" y="0"/>
                    <a:pt x="7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1"/>
            <p:cNvSpPr/>
            <p:nvPr/>
          </p:nvSpPr>
          <p:spPr>
            <a:xfrm>
              <a:off x="582775" y="2969800"/>
              <a:ext cx="304800" cy="81075"/>
            </a:xfrm>
            <a:custGeom>
              <a:rect b="b" l="l" r="r" t="t"/>
              <a:pathLst>
                <a:path extrusionOk="0" h="3243" w="12192">
                  <a:moveTo>
                    <a:pt x="6248" y="1"/>
                  </a:moveTo>
                  <a:cubicBezTo>
                    <a:pt x="5753" y="1"/>
                    <a:pt x="5257" y="46"/>
                    <a:pt x="4766" y="135"/>
                  </a:cubicBezTo>
                  <a:cubicBezTo>
                    <a:pt x="4277" y="224"/>
                    <a:pt x="3857" y="261"/>
                    <a:pt x="3482" y="261"/>
                  </a:cubicBezTo>
                  <a:cubicBezTo>
                    <a:pt x="2988" y="261"/>
                    <a:pt x="2570" y="197"/>
                    <a:pt x="2170" y="99"/>
                  </a:cubicBezTo>
                  <a:cubicBezTo>
                    <a:pt x="2163" y="99"/>
                    <a:pt x="1994" y="43"/>
                    <a:pt x="1747" y="43"/>
                  </a:cubicBezTo>
                  <a:cubicBezTo>
                    <a:pt x="1483" y="43"/>
                    <a:pt x="1131" y="107"/>
                    <a:pt x="796" y="370"/>
                  </a:cubicBezTo>
                  <a:cubicBezTo>
                    <a:pt x="4" y="989"/>
                    <a:pt x="0" y="2228"/>
                    <a:pt x="811" y="2863"/>
                  </a:cubicBezTo>
                  <a:cubicBezTo>
                    <a:pt x="1087" y="3080"/>
                    <a:pt x="1428" y="3195"/>
                    <a:pt x="1776" y="3195"/>
                  </a:cubicBezTo>
                  <a:cubicBezTo>
                    <a:pt x="1903" y="3195"/>
                    <a:pt x="2030" y="3180"/>
                    <a:pt x="2156" y="3148"/>
                  </a:cubicBezTo>
                  <a:cubicBezTo>
                    <a:pt x="2570" y="3047"/>
                    <a:pt x="2992" y="2983"/>
                    <a:pt x="3483" y="2983"/>
                  </a:cubicBezTo>
                  <a:cubicBezTo>
                    <a:pt x="3860" y="2983"/>
                    <a:pt x="4279" y="3021"/>
                    <a:pt x="4766" y="3108"/>
                  </a:cubicBezTo>
                  <a:cubicBezTo>
                    <a:pt x="5257" y="3198"/>
                    <a:pt x="5754" y="3243"/>
                    <a:pt x="6250" y="3243"/>
                  </a:cubicBezTo>
                  <a:cubicBezTo>
                    <a:pt x="6746" y="3243"/>
                    <a:pt x="7242" y="3198"/>
                    <a:pt x="7731" y="3108"/>
                  </a:cubicBezTo>
                  <a:cubicBezTo>
                    <a:pt x="8294" y="3007"/>
                    <a:pt x="8702" y="2983"/>
                    <a:pt x="9006" y="2983"/>
                  </a:cubicBezTo>
                  <a:cubicBezTo>
                    <a:pt x="9290" y="2983"/>
                    <a:pt x="9483" y="3004"/>
                    <a:pt x="9625" y="3004"/>
                  </a:cubicBezTo>
                  <a:cubicBezTo>
                    <a:pt x="9771" y="3004"/>
                    <a:pt x="9863" y="2981"/>
                    <a:pt x="9945" y="2888"/>
                  </a:cubicBezTo>
                  <a:lnTo>
                    <a:pt x="11994" y="575"/>
                  </a:lnTo>
                  <a:cubicBezTo>
                    <a:pt x="12191" y="353"/>
                    <a:pt x="12033" y="3"/>
                    <a:pt x="11735" y="3"/>
                  </a:cubicBezTo>
                  <a:cubicBezTo>
                    <a:pt x="11734" y="3"/>
                    <a:pt x="11732" y="3"/>
                    <a:pt x="11730" y="3"/>
                  </a:cubicBezTo>
                  <a:cubicBezTo>
                    <a:pt x="11302" y="7"/>
                    <a:pt x="10873" y="51"/>
                    <a:pt x="10447" y="135"/>
                  </a:cubicBezTo>
                  <a:cubicBezTo>
                    <a:pt x="9998" y="218"/>
                    <a:pt x="9544" y="259"/>
                    <a:pt x="9089" y="259"/>
                  </a:cubicBezTo>
                  <a:cubicBezTo>
                    <a:pt x="8634" y="259"/>
                    <a:pt x="8178" y="218"/>
                    <a:pt x="7728" y="135"/>
                  </a:cubicBezTo>
                  <a:cubicBezTo>
                    <a:pt x="7238" y="46"/>
                    <a:pt x="6743" y="1"/>
                    <a:pt x="6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1"/>
            <p:cNvSpPr/>
            <p:nvPr/>
          </p:nvSpPr>
          <p:spPr>
            <a:xfrm>
              <a:off x="990125" y="2970100"/>
              <a:ext cx="184525" cy="80725"/>
            </a:xfrm>
            <a:custGeom>
              <a:rect b="b" l="l" r="r" t="t"/>
              <a:pathLst>
                <a:path extrusionOk="0" h="3229" w="7381">
                  <a:moveTo>
                    <a:pt x="5786" y="0"/>
                  </a:moveTo>
                  <a:cubicBezTo>
                    <a:pt x="5671" y="0"/>
                    <a:pt x="5554" y="13"/>
                    <a:pt x="5436" y="39"/>
                  </a:cubicBezTo>
                  <a:cubicBezTo>
                    <a:pt x="4624" y="221"/>
                    <a:pt x="4095" y="268"/>
                    <a:pt x="3737" y="268"/>
                  </a:cubicBezTo>
                  <a:cubicBezTo>
                    <a:pt x="3348" y="268"/>
                    <a:pt x="3160" y="213"/>
                    <a:pt x="3025" y="213"/>
                  </a:cubicBezTo>
                  <a:cubicBezTo>
                    <a:pt x="2944" y="213"/>
                    <a:pt x="2882" y="233"/>
                    <a:pt x="2808" y="299"/>
                  </a:cubicBezTo>
                  <a:lnTo>
                    <a:pt x="224" y="2583"/>
                  </a:lnTo>
                  <a:cubicBezTo>
                    <a:pt x="0" y="2781"/>
                    <a:pt x="117" y="3151"/>
                    <a:pt x="411" y="3184"/>
                  </a:cubicBezTo>
                  <a:cubicBezTo>
                    <a:pt x="704" y="3214"/>
                    <a:pt x="998" y="3228"/>
                    <a:pt x="1292" y="3228"/>
                  </a:cubicBezTo>
                  <a:cubicBezTo>
                    <a:pt x="1799" y="3228"/>
                    <a:pt x="2307" y="3184"/>
                    <a:pt x="2808" y="3096"/>
                  </a:cubicBezTo>
                  <a:cubicBezTo>
                    <a:pt x="3299" y="3009"/>
                    <a:pt x="3720" y="2972"/>
                    <a:pt x="4096" y="2972"/>
                  </a:cubicBezTo>
                  <a:cubicBezTo>
                    <a:pt x="4588" y="2972"/>
                    <a:pt x="5003" y="3035"/>
                    <a:pt x="5396" y="3133"/>
                  </a:cubicBezTo>
                  <a:cubicBezTo>
                    <a:pt x="5525" y="3165"/>
                    <a:pt x="5654" y="3180"/>
                    <a:pt x="5780" y="3180"/>
                  </a:cubicBezTo>
                  <a:cubicBezTo>
                    <a:pt x="6624" y="3180"/>
                    <a:pt x="7355" y="2501"/>
                    <a:pt x="7368" y="1612"/>
                  </a:cubicBezTo>
                  <a:cubicBezTo>
                    <a:pt x="7381" y="706"/>
                    <a:pt x="6646" y="0"/>
                    <a:pt x="57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1"/>
            <p:cNvSpPr/>
            <p:nvPr/>
          </p:nvSpPr>
          <p:spPr>
            <a:xfrm>
              <a:off x="621450" y="2793600"/>
              <a:ext cx="495600" cy="509775"/>
            </a:xfrm>
            <a:custGeom>
              <a:rect b="b" l="l" r="r" t="t"/>
              <a:pathLst>
                <a:path extrusionOk="0" h="20391" w="19824">
                  <a:moveTo>
                    <a:pt x="16438" y="1"/>
                  </a:moveTo>
                  <a:cubicBezTo>
                    <a:pt x="16342" y="1"/>
                    <a:pt x="16250" y="44"/>
                    <a:pt x="16184" y="116"/>
                  </a:cubicBezTo>
                  <a:lnTo>
                    <a:pt x="96" y="18261"/>
                  </a:lnTo>
                  <a:cubicBezTo>
                    <a:pt x="30" y="18338"/>
                    <a:pt x="0" y="18440"/>
                    <a:pt x="15" y="18539"/>
                  </a:cubicBezTo>
                  <a:cubicBezTo>
                    <a:pt x="110" y="19203"/>
                    <a:pt x="422" y="19815"/>
                    <a:pt x="895" y="20288"/>
                  </a:cubicBezTo>
                  <a:cubicBezTo>
                    <a:pt x="961" y="20354"/>
                    <a:pt x="1049" y="20391"/>
                    <a:pt x="1137" y="20391"/>
                  </a:cubicBezTo>
                  <a:cubicBezTo>
                    <a:pt x="1228" y="20391"/>
                    <a:pt x="1316" y="20354"/>
                    <a:pt x="1382" y="20288"/>
                  </a:cubicBezTo>
                  <a:lnTo>
                    <a:pt x="19688" y="1982"/>
                  </a:lnTo>
                  <a:cubicBezTo>
                    <a:pt x="19824" y="1846"/>
                    <a:pt x="19824" y="1630"/>
                    <a:pt x="19688" y="1494"/>
                  </a:cubicBezTo>
                  <a:cubicBezTo>
                    <a:pt x="18827" y="633"/>
                    <a:pt x="17687" y="101"/>
                    <a:pt x="16470" y="2"/>
                  </a:cubicBezTo>
                  <a:cubicBezTo>
                    <a:pt x="16459" y="1"/>
                    <a:pt x="16448" y="1"/>
                    <a:pt x="16438" y="1"/>
                  </a:cubicBez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640425" y="2813275"/>
              <a:ext cx="528425" cy="511075"/>
            </a:xfrm>
            <a:custGeom>
              <a:rect b="b" l="l" r="r" t="t"/>
              <a:pathLst>
                <a:path extrusionOk="0" h="20443" w="21137">
                  <a:moveTo>
                    <a:pt x="19292" y="1"/>
                  </a:moveTo>
                  <a:cubicBezTo>
                    <a:pt x="19204" y="1"/>
                    <a:pt x="19116" y="35"/>
                    <a:pt x="19050" y="102"/>
                  </a:cubicBezTo>
                  <a:lnTo>
                    <a:pt x="136" y="19013"/>
                  </a:lnTo>
                  <a:cubicBezTo>
                    <a:pt x="0" y="19149"/>
                    <a:pt x="0" y="19369"/>
                    <a:pt x="136" y="19501"/>
                  </a:cubicBezTo>
                  <a:cubicBezTo>
                    <a:pt x="631" y="19999"/>
                    <a:pt x="1268" y="20326"/>
                    <a:pt x="1961" y="20436"/>
                  </a:cubicBezTo>
                  <a:cubicBezTo>
                    <a:pt x="1980" y="20439"/>
                    <a:pt x="1998" y="20439"/>
                    <a:pt x="2016" y="20443"/>
                  </a:cubicBezTo>
                  <a:cubicBezTo>
                    <a:pt x="2100" y="20443"/>
                    <a:pt x="2181" y="20410"/>
                    <a:pt x="2243" y="20355"/>
                  </a:cubicBezTo>
                  <a:lnTo>
                    <a:pt x="21011" y="3761"/>
                  </a:lnTo>
                  <a:cubicBezTo>
                    <a:pt x="21096" y="3687"/>
                    <a:pt x="21136" y="3581"/>
                    <a:pt x="21129" y="3471"/>
                  </a:cubicBezTo>
                  <a:cubicBezTo>
                    <a:pt x="21004" y="2199"/>
                    <a:pt x="20440" y="1008"/>
                    <a:pt x="19534" y="102"/>
                  </a:cubicBezTo>
                  <a:cubicBezTo>
                    <a:pt x="19468" y="35"/>
                    <a:pt x="19380" y="1"/>
                    <a:pt x="19292" y="1"/>
                  </a:cubicBezTo>
                  <a:close/>
                </a:path>
              </a:pathLst>
            </a:custGeom>
            <a:solidFill>
              <a:srgbClr val="73BD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42" name="Google Shape;242;p21"/>
          <p:cNvCxnSpPr/>
          <p:nvPr/>
        </p:nvCxnSpPr>
        <p:spPr>
          <a:xfrm rot="10800000">
            <a:off x="4104076" y="1333500"/>
            <a:ext cx="0" cy="4038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243" name="Google Shape;243;p21"/>
          <p:cNvCxnSpPr/>
          <p:nvPr/>
        </p:nvCxnSpPr>
        <p:spPr>
          <a:xfrm rot="10800000">
            <a:off x="6693686" y="1333500"/>
            <a:ext cx="0" cy="4038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244" name="Google Shape;244;p21"/>
          <p:cNvCxnSpPr/>
          <p:nvPr/>
        </p:nvCxnSpPr>
        <p:spPr>
          <a:xfrm rot="10800000">
            <a:off x="1514467" y="1333500"/>
            <a:ext cx="0" cy="4038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diamon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9" name="Google Shape;249;p22"/>
          <p:cNvCxnSpPr/>
          <p:nvPr/>
        </p:nvCxnSpPr>
        <p:spPr>
          <a:xfrm>
            <a:off x="4571950" y="1272313"/>
            <a:ext cx="2190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250" name="Google Shape;250;p22"/>
          <p:cNvCxnSpPr/>
          <p:nvPr/>
        </p:nvCxnSpPr>
        <p:spPr>
          <a:xfrm>
            <a:off x="4380275" y="2587414"/>
            <a:ext cx="24024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251" name="Google Shape;251;p22"/>
          <p:cNvSpPr/>
          <p:nvPr/>
        </p:nvSpPr>
        <p:spPr>
          <a:xfrm>
            <a:off x="455550" y="3288200"/>
            <a:ext cx="608347" cy="250981"/>
          </a:xfrm>
          <a:custGeom>
            <a:rect b="b" l="l" r="r" t="t"/>
            <a:pathLst>
              <a:path extrusionOk="0" h="7054" w="17098">
                <a:moveTo>
                  <a:pt x="1177" y="1"/>
                </a:moveTo>
                <a:cubicBezTo>
                  <a:pt x="529" y="1"/>
                  <a:pt x="1" y="528"/>
                  <a:pt x="1" y="1177"/>
                </a:cubicBezTo>
                <a:cubicBezTo>
                  <a:pt x="1" y="1826"/>
                  <a:pt x="529" y="2350"/>
                  <a:pt x="1177" y="2354"/>
                </a:cubicBezTo>
                <a:lnTo>
                  <a:pt x="6005" y="2354"/>
                </a:lnTo>
                <a:cubicBezTo>
                  <a:pt x="6014" y="2354"/>
                  <a:pt x="6023" y="2354"/>
                  <a:pt x="6032" y="2354"/>
                </a:cubicBezTo>
                <a:cubicBezTo>
                  <a:pt x="6679" y="2354"/>
                  <a:pt x="7204" y="2880"/>
                  <a:pt x="7204" y="3527"/>
                </a:cubicBezTo>
                <a:cubicBezTo>
                  <a:pt x="7204" y="4180"/>
                  <a:pt x="6676" y="4704"/>
                  <a:pt x="6025" y="4704"/>
                </a:cubicBezTo>
                <a:cubicBezTo>
                  <a:pt x="6019" y="4704"/>
                  <a:pt x="6012" y="4704"/>
                  <a:pt x="6005" y="4704"/>
                </a:cubicBezTo>
                <a:lnTo>
                  <a:pt x="5327" y="4704"/>
                </a:lnTo>
                <a:cubicBezTo>
                  <a:pt x="4678" y="4704"/>
                  <a:pt x="4154" y="5228"/>
                  <a:pt x="4154" y="5880"/>
                </a:cubicBezTo>
                <a:cubicBezTo>
                  <a:pt x="4154" y="6529"/>
                  <a:pt x="4678" y="7053"/>
                  <a:pt x="5327" y="7053"/>
                </a:cubicBezTo>
                <a:lnTo>
                  <a:pt x="15924" y="7053"/>
                </a:lnTo>
                <a:cubicBezTo>
                  <a:pt x="16573" y="7053"/>
                  <a:pt x="17097" y="6529"/>
                  <a:pt x="17097" y="5880"/>
                </a:cubicBezTo>
                <a:cubicBezTo>
                  <a:pt x="17097" y="5228"/>
                  <a:pt x="16573" y="4704"/>
                  <a:pt x="15924" y="4704"/>
                </a:cubicBezTo>
                <a:lnTo>
                  <a:pt x="10554" y="4704"/>
                </a:lnTo>
                <a:cubicBezTo>
                  <a:pt x="9913" y="4689"/>
                  <a:pt x="9399" y="4168"/>
                  <a:pt x="9399" y="3527"/>
                </a:cubicBezTo>
                <a:cubicBezTo>
                  <a:pt x="9399" y="2889"/>
                  <a:pt x="9913" y="2365"/>
                  <a:pt x="10554" y="2354"/>
                </a:cubicBezTo>
                <a:lnTo>
                  <a:pt x="11067" y="2354"/>
                </a:lnTo>
                <a:cubicBezTo>
                  <a:pt x="11716" y="2354"/>
                  <a:pt x="12240" y="1826"/>
                  <a:pt x="12240" y="1177"/>
                </a:cubicBezTo>
                <a:cubicBezTo>
                  <a:pt x="12240" y="528"/>
                  <a:pt x="11716" y="1"/>
                  <a:pt x="11067" y="1"/>
                </a:cubicBezTo>
                <a:close/>
              </a:path>
            </a:pathLst>
          </a:custGeom>
          <a:solidFill>
            <a:srgbClr val="F7CE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2" name="Google Shape;252;p22"/>
          <p:cNvPicPr preferRelativeResize="0"/>
          <p:nvPr/>
        </p:nvPicPr>
        <p:blipFill rotWithShape="1">
          <a:blip r:embed="rId3">
            <a:alphaModFix/>
          </a:blip>
          <a:srcRect b="0" l="72" r="19793" t="0"/>
          <a:stretch/>
        </p:blipFill>
        <p:spPr>
          <a:xfrm>
            <a:off x="572400" y="1009025"/>
            <a:ext cx="5228153" cy="3849097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2"/>
          <p:cNvSpPr txBox="1"/>
          <p:nvPr>
            <p:ph idx="2" type="subTitle"/>
          </p:nvPr>
        </p:nvSpPr>
        <p:spPr>
          <a:xfrm>
            <a:off x="5481225" y="2939075"/>
            <a:ext cx="2498700" cy="10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Despite being red, Mars is a cold place, not hot. It’s full of iron oxide dust, which gives the planet its reddish cast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4" name="Google Shape;254;p22"/>
          <p:cNvSpPr txBox="1"/>
          <p:nvPr>
            <p:ph idx="4" type="ctrTitle"/>
          </p:nvPr>
        </p:nvSpPr>
        <p:spPr>
          <a:xfrm>
            <a:off x="5185775" y="-424250"/>
            <a:ext cx="30180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GOALS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5" name="Google Shape;255;p22"/>
          <p:cNvSpPr txBox="1"/>
          <p:nvPr>
            <p:ph idx="1" type="subTitle"/>
          </p:nvPr>
        </p:nvSpPr>
        <p:spPr>
          <a:xfrm>
            <a:off x="5481150" y="1634125"/>
            <a:ext cx="2498700" cy="7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Mercury is the smallest planet in our Solar System. In fact, it’s only a bit larger than our Moon</a:t>
            </a:r>
            <a:endParaRPr/>
          </a:p>
        </p:txBody>
      </p:sp>
      <p:sp>
        <p:nvSpPr>
          <p:cNvPr id="256" name="Google Shape;256;p22"/>
          <p:cNvSpPr txBox="1"/>
          <p:nvPr>
            <p:ph type="ctrTitle"/>
          </p:nvPr>
        </p:nvSpPr>
        <p:spPr>
          <a:xfrm>
            <a:off x="5420850" y="1325525"/>
            <a:ext cx="26193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MERCURY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7" name="Google Shape;257;p22"/>
          <p:cNvSpPr txBox="1"/>
          <p:nvPr>
            <p:ph idx="3" type="ctrTitle"/>
          </p:nvPr>
        </p:nvSpPr>
        <p:spPr>
          <a:xfrm>
            <a:off x="5420850" y="2641158"/>
            <a:ext cx="26193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JUPITER</a:t>
            </a:r>
            <a:endParaRPr/>
          </a:p>
        </p:txBody>
      </p:sp>
      <p:sp>
        <p:nvSpPr>
          <p:cNvPr id="258" name="Google Shape;258;p22"/>
          <p:cNvSpPr/>
          <p:nvPr/>
        </p:nvSpPr>
        <p:spPr>
          <a:xfrm>
            <a:off x="1305326" y="1242297"/>
            <a:ext cx="172726" cy="106226"/>
          </a:xfrm>
          <a:custGeom>
            <a:rect b="b" l="l" r="r" t="t"/>
            <a:pathLst>
              <a:path extrusionOk="0" h="2165" w="3520">
                <a:moveTo>
                  <a:pt x="1084" y="1"/>
                </a:moveTo>
                <a:cubicBezTo>
                  <a:pt x="488" y="1"/>
                  <a:pt x="0" y="484"/>
                  <a:pt x="0" y="1082"/>
                </a:cubicBezTo>
                <a:cubicBezTo>
                  <a:pt x="0" y="1678"/>
                  <a:pt x="484" y="2164"/>
                  <a:pt x="1077" y="2164"/>
                </a:cubicBezTo>
                <a:cubicBezTo>
                  <a:pt x="1086" y="2164"/>
                  <a:pt x="1095" y="2164"/>
                  <a:pt x="1104" y="2164"/>
                </a:cubicBezTo>
                <a:lnTo>
                  <a:pt x="2416" y="2164"/>
                </a:lnTo>
                <a:cubicBezTo>
                  <a:pt x="2425" y="2164"/>
                  <a:pt x="2434" y="2164"/>
                  <a:pt x="2442" y="2164"/>
                </a:cubicBezTo>
                <a:cubicBezTo>
                  <a:pt x="3035" y="2164"/>
                  <a:pt x="3519" y="1678"/>
                  <a:pt x="3519" y="1082"/>
                </a:cubicBezTo>
                <a:cubicBezTo>
                  <a:pt x="3519" y="484"/>
                  <a:pt x="3032" y="1"/>
                  <a:pt x="2436" y="1"/>
                </a:cubicBezTo>
                <a:cubicBezTo>
                  <a:pt x="2429" y="1"/>
                  <a:pt x="2423" y="1"/>
                  <a:pt x="2416" y="1"/>
                </a:cubicBezTo>
                <a:lnTo>
                  <a:pt x="1104" y="1"/>
                </a:lnTo>
                <a:cubicBezTo>
                  <a:pt x="1097" y="1"/>
                  <a:pt x="1090" y="1"/>
                  <a:pt x="1084" y="1"/>
                </a:cubicBezTo>
                <a:close/>
              </a:path>
            </a:pathLst>
          </a:custGeom>
          <a:solidFill>
            <a:srgbClr val="F7CE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2"/>
          <p:cNvSpPr/>
          <p:nvPr/>
        </p:nvSpPr>
        <p:spPr>
          <a:xfrm>
            <a:off x="399676" y="2952972"/>
            <a:ext cx="172726" cy="106226"/>
          </a:xfrm>
          <a:custGeom>
            <a:rect b="b" l="l" r="r" t="t"/>
            <a:pathLst>
              <a:path extrusionOk="0" h="2165" w="3520">
                <a:moveTo>
                  <a:pt x="1084" y="1"/>
                </a:moveTo>
                <a:cubicBezTo>
                  <a:pt x="488" y="1"/>
                  <a:pt x="0" y="484"/>
                  <a:pt x="0" y="1082"/>
                </a:cubicBezTo>
                <a:cubicBezTo>
                  <a:pt x="0" y="1678"/>
                  <a:pt x="484" y="2164"/>
                  <a:pt x="1077" y="2164"/>
                </a:cubicBezTo>
                <a:cubicBezTo>
                  <a:pt x="1086" y="2164"/>
                  <a:pt x="1095" y="2164"/>
                  <a:pt x="1104" y="2164"/>
                </a:cubicBezTo>
                <a:lnTo>
                  <a:pt x="2416" y="2164"/>
                </a:lnTo>
                <a:cubicBezTo>
                  <a:pt x="2425" y="2164"/>
                  <a:pt x="2434" y="2164"/>
                  <a:pt x="2442" y="2164"/>
                </a:cubicBezTo>
                <a:cubicBezTo>
                  <a:pt x="3035" y="2164"/>
                  <a:pt x="3519" y="1678"/>
                  <a:pt x="3519" y="1082"/>
                </a:cubicBezTo>
                <a:cubicBezTo>
                  <a:pt x="3519" y="484"/>
                  <a:pt x="3032" y="1"/>
                  <a:pt x="2436" y="1"/>
                </a:cubicBezTo>
                <a:cubicBezTo>
                  <a:pt x="2429" y="1"/>
                  <a:pt x="2423" y="1"/>
                  <a:pt x="2416" y="1"/>
                </a:cubicBezTo>
                <a:lnTo>
                  <a:pt x="1104" y="1"/>
                </a:lnTo>
                <a:cubicBezTo>
                  <a:pt x="1097" y="1"/>
                  <a:pt x="1090" y="1"/>
                  <a:pt x="1084" y="1"/>
                </a:cubicBezTo>
                <a:close/>
              </a:path>
            </a:pathLst>
          </a:custGeom>
          <a:solidFill>
            <a:srgbClr val="F7CE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/>
          <p:nvPr/>
        </p:nvSpPr>
        <p:spPr>
          <a:xfrm>
            <a:off x="1521775" y="4603500"/>
            <a:ext cx="444750" cy="305825"/>
          </a:xfrm>
          <a:custGeom>
            <a:rect b="b" l="l" r="r" t="t"/>
            <a:pathLst>
              <a:path extrusionOk="0" h="12233" w="17790">
                <a:moveTo>
                  <a:pt x="2694" y="1"/>
                </a:moveTo>
                <a:cubicBezTo>
                  <a:pt x="2020" y="1"/>
                  <a:pt x="1470" y="551"/>
                  <a:pt x="1470" y="1225"/>
                </a:cubicBezTo>
                <a:cubicBezTo>
                  <a:pt x="1470" y="1900"/>
                  <a:pt x="2020" y="2449"/>
                  <a:pt x="2694" y="2449"/>
                </a:cubicBezTo>
                <a:lnTo>
                  <a:pt x="3398" y="2449"/>
                </a:lnTo>
                <a:cubicBezTo>
                  <a:pt x="4065" y="2460"/>
                  <a:pt x="4597" y="3007"/>
                  <a:pt x="4597" y="3670"/>
                </a:cubicBezTo>
                <a:cubicBezTo>
                  <a:pt x="4597" y="4337"/>
                  <a:pt x="4065" y="4880"/>
                  <a:pt x="3398" y="4894"/>
                </a:cubicBezTo>
                <a:lnTo>
                  <a:pt x="1224" y="4894"/>
                </a:lnTo>
                <a:cubicBezTo>
                  <a:pt x="550" y="4894"/>
                  <a:pt x="0" y="5441"/>
                  <a:pt x="0" y="6119"/>
                </a:cubicBezTo>
                <a:cubicBezTo>
                  <a:pt x="0" y="6793"/>
                  <a:pt x="550" y="7339"/>
                  <a:pt x="1224" y="7339"/>
                </a:cubicBezTo>
                <a:lnTo>
                  <a:pt x="6814" y="7339"/>
                </a:lnTo>
                <a:cubicBezTo>
                  <a:pt x="6821" y="7339"/>
                  <a:pt x="6828" y="7339"/>
                  <a:pt x="6835" y="7339"/>
                </a:cubicBezTo>
                <a:cubicBezTo>
                  <a:pt x="7511" y="7339"/>
                  <a:pt x="8061" y="7885"/>
                  <a:pt x="8061" y="8564"/>
                </a:cubicBezTo>
                <a:cubicBezTo>
                  <a:pt x="8061" y="9242"/>
                  <a:pt x="7511" y="9788"/>
                  <a:pt x="6835" y="9788"/>
                </a:cubicBezTo>
                <a:cubicBezTo>
                  <a:pt x="6828" y="9788"/>
                  <a:pt x="6821" y="9788"/>
                  <a:pt x="6814" y="9788"/>
                </a:cubicBezTo>
                <a:lnTo>
                  <a:pt x="6279" y="9788"/>
                </a:lnTo>
                <a:cubicBezTo>
                  <a:pt x="5601" y="9788"/>
                  <a:pt x="5055" y="10334"/>
                  <a:pt x="5055" y="11009"/>
                </a:cubicBezTo>
                <a:cubicBezTo>
                  <a:pt x="5055" y="11687"/>
                  <a:pt x="5601" y="12233"/>
                  <a:pt x="6279" y="12233"/>
                </a:cubicBezTo>
                <a:lnTo>
                  <a:pt x="16569" y="12233"/>
                </a:lnTo>
                <a:cubicBezTo>
                  <a:pt x="17243" y="12233"/>
                  <a:pt x="17789" y="11687"/>
                  <a:pt x="17789" y="11009"/>
                </a:cubicBezTo>
                <a:cubicBezTo>
                  <a:pt x="17789" y="10334"/>
                  <a:pt x="17243" y="9788"/>
                  <a:pt x="16569" y="9788"/>
                </a:cubicBezTo>
                <a:lnTo>
                  <a:pt x="11543" y="9788"/>
                </a:lnTo>
                <a:cubicBezTo>
                  <a:pt x="11536" y="9788"/>
                  <a:pt x="11530" y="9788"/>
                  <a:pt x="11523" y="9788"/>
                </a:cubicBezTo>
                <a:cubicBezTo>
                  <a:pt x="10847" y="9788"/>
                  <a:pt x="10297" y="9242"/>
                  <a:pt x="10297" y="8564"/>
                </a:cubicBezTo>
                <a:cubicBezTo>
                  <a:pt x="10297" y="7885"/>
                  <a:pt x="10847" y="7339"/>
                  <a:pt x="11523" y="7339"/>
                </a:cubicBezTo>
                <a:cubicBezTo>
                  <a:pt x="11530" y="7339"/>
                  <a:pt x="11536" y="7339"/>
                  <a:pt x="11543" y="7339"/>
                </a:cubicBezTo>
                <a:lnTo>
                  <a:pt x="12247" y="7339"/>
                </a:lnTo>
                <a:cubicBezTo>
                  <a:pt x="12925" y="7339"/>
                  <a:pt x="13471" y="6793"/>
                  <a:pt x="13471" y="6119"/>
                </a:cubicBezTo>
                <a:cubicBezTo>
                  <a:pt x="13471" y="5441"/>
                  <a:pt x="12925" y="4894"/>
                  <a:pt x="12247" y="4894"/>
                </a:cubicBezTo>
                <a:lnTo>
                  <a:pt x="7258" y="4894"/>
                </a:lnTo>
                <a:cubicBezTo>
                  <a:pt x="6591" y="4880"/>
                  <a:pt x="6059" y="4337"/>
                  <a:pt x="6059" y="3670"/>
                </a:cubicBezTo>
                <a:cubicBezTo>
                  <a:pt x="6059" y="3007"/>
                  <a:pt x="6591" y="2460"/>
                  <a:pt x="7258" y="2449"/>
                </a:cubicBezTo>
                <a:lnTo>
                  <a:pt x="7734" y="2449"/>
                </a:lnTo>
                <a:cubicBezTo>
                  <a:pt x="8409" y="2449"/>
                  <a:pt x="8959" y="1900"/>
                  <a:pt x="8959" y="1225"/>
                </a:cubicBezTo>
                <a:cubicBezTo>
                  <a:pt x="8959" y="551"/>
                  <a:pt x="8409" y="1"/>
                  <a:pt x="7734" y="1"/>
                </a:cubicBezTo>
                <a:close/>
              </a:path>
            </a:pathLst>
          </a:custGeom>
          <a:solidFill>
            <a:srgbClr val="F7CE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5" name="Google Shape;2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1787" y="2800600"/>
            <a:ext cx="1217734" cy="452019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3"/>
          <p:cNvSpPr/>
          <p:nvPr/>
        </p:nvSpPr>
        <p:spPr>
          <a:xfrm>
            <a:off x="5089525" y="3744763"/>
            <a:ext cx="426775" cy="176350"/>
          </a:xfrm>
          <a:custGeom>
            <a:rect b="b" l="l" r="r" t="t"/>
            <a:pathLst>
              <a:path extrusionOk="0" h="7054" w="17071">
                <a:moveTo>
                  <a:pt x="5304" y="1"/>
                </a:moveTo>
                <a:cubicBezTo>
                  <a:pt x="4652" y="1"/>
                  <a:pt x="4128" y="528"/>
                  <a:pt x="4128" y="1177"/>
                </a:cubicBezTo>
                <a:cubicBezTo>
                  <a:pt x="4128" y="1826"/>
                  <a:pt x="4652" y="2354"/>
                  <a:pt x="5304" y="2354"/>
                </a:cubicBezTo>
                <a:lnTo>
                  <a:pt x="5979" y="2354"/>
                </a:lnTo>
                <a:cubicBezTo>
                  <a:pt x="6628" y="2354"/>
                  <a:pt x="7155" y="2878"/>
                  <a:pt x="7155" y="3527"/>
                </a:cubicBezTo>
                <a:cubicBezTo>
                  <a:pt x="7155" y="4176"/>
                  <a:pt x="6628" y="4704"/>
                  <a:pt x="5979" y="4704"/>
                </a:cubicBezTo>
                <a:lnTo>
                  <a:pt x="1151" y="4704"/>
                </a:lnTo>
                <a:cubicBezTo>
                  <a:pt x="510" y="4715"/>
                  <a:pt x="0" y="5239"/>
                  <a:pt x="0" y="5877"/>
                </a:cubicBezTo>
                <a:cubicBezTo>
                  <a:pt x="0" y="6518"/>
                  <a:pt x="510" y="7042"/>
                  <a:pt x="1151" y="7053"/>
                </a:cubicBezTo>
                <a:lnTo>
                  <a:pt x="11041" y="7053"/>
                </a:lnTo>
                <a:cubicBezTo>
                  <a:pt x="11679" y="7042"/>
                  <a:pt x="12192" y="6518"/>
                  <a:pt x="12192" y="5877"/>
                </a:cubicBezTo>
                <a:cubicBezTo>
                  <a:pt x="12192" y="5239"/>
                  <a:pt x="11679" y="4715"/>
                  <a:pt x="11041" y="4704"/>
                </a:cubicBezTo>
                <a:lnTo>
                  <a:pt x="10528" y="4704"/>
                </a:lnTo>
                <a:cubicBezTo>
                  <a:pt x="9875" y="4704"/>
                  <a:pt x="9351" y="4176"/>
                  <a:pt x="9351" y="3527"/>
                </a:cubicBezTo>
                <a:cubicBezTo>
                  <a:pt x="9351" y="2878"/>
                  <a:pt x="9875" y="2354"/>
                  <a:pt x="10528" y="2354"/>
                </a:cubicBezTo>
                <a:lnTo>
                  <a:pt x="15898" y="2354"/>
                </a:lnTo>
                <a:cubicBezTo>
                  <a:pt x="16547" y="2354"/>
                  <a:pt x="17071" y="1826"/>
                  <a:pt x="17071" y="1177"/>
                </a:cubicBezTo>
                <a:cubicBezTo>
                  <a:pt x="17071" y="528"/>
                  <a:pt x="16547" y="1"/>
                  <a:pt x="15898" y="1"/>
                </a:cubicBezTo>
                <a:close/>
              </a:path>
            </a:pathLst>
          </a:custGeom>
          <a:solidFill>
            <a:srgbClr val="F7CE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3"/>
          <p:cNvSpPr txBox="1"/>
          <p:nvPr>
            <p:ph idx="6" type="ctrTitle"/>
          </p:nvPr>
        </p:nvSpPr>
        <p:spPr>
          <a:xfrm>
            <a:off x="3063000" y="-424250"/>
            <a:ext cx="30180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METHODS</a:t>
            </a:r>
            <a:endParaRPr/>
          </a:p>
        </p:txBody>
      </p:sp>
      <p:sp>
        <p:nvSpPr>
          <p:cNvPr id="268" name="Google Shape;268;p23"/>
          <p:cNvSpPr txBox="1"/>
          <p:nvPr>
            <p:ph idx="1" type="subTitle"/>
          </p:nvPr>
        </p:nvSpPr>
        <p:spPr>
          <a:xfrm>
            <a:off x="742800" y="1786025"/>
            <a:ext cx="20628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Venus has a beautiful name and is the second planet from the Sun. It’s terribly hot</a:t>
            </a:r>
            <a:endParaRPr/>
          </a:p>
        </p:txBody>
      </p:sp>
      <p:sp>
        <p:nvSpPr>
          <p:cNvPr id="269" name="Google Shape;269;p23"/>
          <p:cNvSpPr txBox="1"/>
          <p:nvPr>
            <p:ph idx="2" type="subTitle"/>
          </p:nvPr>
        </p:nvSpPr>
        <p:spPr>
          <a:xfrm>
            <a:off x="3540550" y="1786025"/>
            <a:ext cx="20628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Despite being Red, Mars is a cold place. It’s full of iron oxide dust, giving the planet its reddish cast</a:t>
            </a:r>
            <a:endParaRPr/>
          </a:p>
        </p:txBody>
      </p:sp>
      <p:sp>
        <p:nvSpPr>
          <p:cNvPr id="270" name="Google Shape;270;p23"/>
          <p:cNvSpPr txBox="1"/>
          <p:nvPr>
            <p:ph type="ctrTitle"/>
          </p:nvPr>
        </p:nvSpPr>
        <p:spPr>
          <a:xfrm>
            <a:off x="464600" y="1553630"/>
            <a:ext cx="26193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1</a:t>
            </a:r>
            <a:r>
              <a:rPr lang="es">
                <a:solidFill>
                  <a:schemeClr val="accent2"/>
                </a:solidFill>
              </a:rPr>
              <a:t> IDENTIFY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71" name="Google Shape;271;p23"/>
          <p:cNvSpPr txBox="1"/>
          <p:nvPr>
            <p:ph idx="3" type="ctrTitle"/>
          </p:nvPr>
        </p:nvSpPr>
        <p:spPr>
          <a:xfrm>
            <a:off x="3262350" y="1553630"/>
            <a:ext cx="26193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2</a:t>
            </a:r>
            <a:r>
              <a:rPr lang="es">
                <a:solidFill>
                  <a:schemeClr val="accent2"/>
                </a:solidFill>
              </a:rPr>
              <a:t> RESEARCH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72" name="Google Shape;272;p23"/>
          <p:cNvSpPr txBox="1"/>
          <p:nvPr>
            <p:ph idx="4" type="subTitle"/>
          </p:nvPr>
        </p:nvSpPr>
        <p:spPr>
          <a:xfrm>
            <a:off x="6338350" y="1786025"/>
            <a:ext cx="20628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Mercury is the closest planet to the Sun and the smallest one in our Solar System</a:t>
            </a:r>
            <a:endParaRPr/>
          </a:p>
        </p:txBody>
      </p:sp>
      <p:sp>
        <p:nvSpPr>
          <p:cNvPr id="273" name="Google Shape;273;p23"/>
          <p:cNvSpPr txBox="1"/>
          <p:nvPr>
            <p:ph idx="5" type="ctrTitle"/>
          </p:nvPr>
        </p:nvSpPr>
        <p:spPr>
          <a:xfrm>
            <a:off x="6060100" y="1553630"/>
            <a:ext cx="26193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3</a:t>
            </a:r>
            <a:r>
              <a:rPr lang="es">
                <a:solidFill>
                  <a:schemeClr val="accent2"/>
                </a:solidFill>
              </a:rPr>
              <a:t> EVALUATION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74" name="Google Shape;274;p23"/>
          <p:cNvSpPr txBox="1"/>
          <p:nvPr>
            <p:ph idx="4294967295" type="ctrTitle"/>
          </p:nvPr>
        </p:nvSpPr>
        <p:spPr>
          <a:xfrm>
            <a:off x="755000" y="-424250"/>
            <a:ext cx="3018000" cy="14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METHODS</a:t>
            </a:r>
            <a:endParaRPr/>
          </a:p>
        </p:txBody>
      </p:sp>
      <p:pic>
        <p:nvPicPr>
          <p:cNvPr id="275" name="Google Shape;27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8250" y="2513950"/>
            <a:ext cx="2065150" cy="480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5525" y="2618214"/>
            <a:ext cx="1323550" cy="452022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3"/>
          <p:cNvSpPr/>
          <p:nvPr/>
        </p:nvSpPr>
        <p:spPr>
          <a:xfrm>
            <a:off x="5405625" y="4164900"/>
            <a:ext cx="146750" cy="54100"/>
          </a:xfrm>
          <a:custGeom>
            <a:rect b="b" l="l" r="r" t="t"/>
            <a:pathLst>
              <a:path extrusionOk="0" h="2164" w="5870">
                <a:moveTo>
                  <a:pt x="4793" y="0"/>
                </a:moveTo>
                <a:cubicBezTo>
                  <a:pt x="4784" y="0"/>
                  <a:pt x="4775" y="0"/>
                  <a:pt x="4766" y="0"/>
                </a:cubicBezTo>
                <a:lnTo>
                  <a:pt x="1060" y="0"/>
                </a:lnTo>
                <a:cubicBezTo>
                  <a:pt x="474" y="11"/>
                  <a:pt x="1" y="492"/>
                  <a:pt x="1" y="1082"/>
                </a:cubicBezTo>
                <a:cubicBezTo>
                  <a:pt x="1" y="1668"/>
                  <a:pt x="474" y="2148"/>
                  <a:pt x="1060" y="2163"/>
                </a:cubicBezTo>
                <a:lnTo>
                  <a:pt x="4766" y="2163"/>
                </a:lnTo>
                <a:cubicBezTo>
                  <a:pt x="4773" y="2163"/>
                  <a:pt x="4780" y="2163"/>
                  <a:pt x="4786" y="2163"/>
                </a:cubicBezTo>
                <a:cubicBezTo>
                  <a:pt x="5382" y="2163"/>
                  <a:pt x="5870" y="1680"/>
                  <a:pt x="5870" y="1082"/>
                </a:cubicBezTo>
                <a:cubicBezTo>
                  <a:pt x="5870" y="482"/>
                  <a:pt x="5386" y="0"/>
                  <a:pt x="4793" y="0"/>
                </a:cubicBezTo>
                <a:close/>
              </a:path>
            </a:pathLst>
          </a:custGeom>
          <a:solidFill>
            <a:srgbClr val="F7CE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3"/>
          <p:cNvSpPr/>
          <p:nvPr/>
        </p:nvSpPr>
        <p:spPr>
          <a:xfrm rot="10800000">
            <a:off x="7147375" y="4275950"/>
            <a:ext cx="444750" cy="305825"/>
          </a:xfrm>
          <a:custGeom>
            <a:rect b="b" l="l" r="r" t="t"/>
            <a:pathLst>
              <a:path extrusionOk="0" h="12233" w="17790">
                <a:moveTo>
                  <a:pt x="2694" y="1"/>
                </a:moveTo>
                <a:cubicBezTo>
                  <a:pt x="2020" y="1"/>
                  <a:pt x="1470" y="551"/>
                  <a:pt x="1470" y="1225"/>
                </a:cubicBezTo>
                <a:cubicBezTo>
                  <a:pt x="1470" y="1900"/>
                  <a:pt x="2020" y="2449"/>
                  <a:pt x="2694" y="2449"/>
                </a:cubicBezTo>
                <a:lnTo>
                  <a:pt x="3398" y="2449"/>
                </a:lnTo>
                <a:cubicBezTo>
                  <a:pt x="4065" y="2460"/>
                  <a:pt x="4597" y="3007"/>
                  <a:pt x="4597" y="3670"/>
                </a:cubicBezTo>
                <a:cubicBezTo>
                  <a:pt x="4597" y="4337"/>
                  <a:pt x="4065" y="4880"/>
                  <a:pt x="3398" y="4894"/>
                </a:cubicBezTo>
                <a:lnTo>
                  <a:pt x="1224" y="4894"/>
                </a:lnTo>
                <a:cubicBezTo>
                  <a:pt x="550" y="4894"/>
                  <a:pt x="0" y="5441"/>
                  <a:pt x="0" y="6119"/>
                </a:cubicBezTo>
                <a:cubicBezTo>
                  <a:pt x="0" y="6793"/>
                  <a:pt x="550" y="7339"/>
                  <a:pt x="1224" y="7339"/>
                </a:cubicBezTo>
                <a:lnTo>
                  <a:pt x="6814" y="7339"/>
                </a:lnTo>
                <a:cubicBezTo>
                  <a:pt x="6821" y="7339"/>
                  <a:pt x="6828" y="7339"/>
                  <a:pt x="6835" y="7339"/>
                </a:cubicBezTo>
                <a:cubicBezTo>
                  <a:pt x="7511" y="7339"/>
                  <a:pt x="8061" y="7885"/>
                  <a:pt x="8061" y="8564"/>
                </a:cubicBezTo>
                <a:cubicBezTo>
                  <a:pt x="8061" y="9242"/>
                  <a:pt x="7511" y="9788"/>
                  <a:pt x="6835" y="9788"/>
                </a:cubicBezTo>
                <a:cubicBezTo>
                  <a:pt x="6828" y="9788"/>
                  <a:pt x="6821" y="9788"/>
                  <a:pt x="6814" y="9788"/>
                </a:cubicBezTo>
                <a:lnTo>
                  <a:pt x="6279" y="9788"/>
                </a:lnTo>
                <a:cubicBezTo>
                  <a:pt x="5601" y="9788"/>
                  <a:pt x="5055" y="10334"/>
                  <a:pt x="5055" y="11009"/>
                </a:cubicBezTo>
                <a:cubicBezTo>
                  <a:pt x="5055" y="11687"/>
                  <a:pt x="5601" y="12233"/>
                  <a:pt x="6279" y="12233"/>
                </a:cubicBezTo>
                <a:lnTo>
                  <a:pt x="16569" y="12233"/>
                </a:lnTo>
                <a:cubicBezTo>
                  <a:pt x="17243" y="12233"/>
                  <a:pt x="17789" y="11687"/>
                  <a:pt x="17789" y="11009"/>
                </a:cubicBezTo>
                <a:cubicBezTo>
                  <a:pt x="17789" y="10334"/>
                  <a:pt x="17243" y="9788"/>
                  <a:pt x="16569" y="9788"/>
                </a:cubicBezTo>
                <a:lnTo>
                  <a:pt x="11543" y="9788"/>
                </a:lnTo>
                <a:cubicBezTo>
                  <a:pt x="11536" y="9788"/>
                  <a:pt x="11530" y="9788"/>
                  <a:pt x="11523" y="9788"/>
                </a:cubicBezTo>
                <a:cubicBezTo>
                  <a:pt x="10847" y="9788"/>
                  <a:pt x="10297" y="9242"/>
                  <a:pt x="10297" y="8564"/>
                </a:cubicBezTo>
                <a:cubicBezTo>
                  <a:pt x="10297" y="7885"/>
                  <a:pt x="10847" y="7339"/>
                  <a:pt x="11523" y="7339"/>
                </a:cubicBezTo>
                <a:cubicBezTo>
                  <a:pt x="11530" y="7339"/>
                  <a:pt x="11536" y="7339"/>
                  <a:pt x="11543" y="7339"/>
                </a:cubicBezTo>
                <a:lnTo>
                  <a:pt x="12247" y="7339"/>
                </a:lnTo>
                <a:cubicBezTo>
                  <a:pt x="12925" y="7339"/>
                  <a:pt x="13471" y="6793"/>
                  <a:pt x="13471" y="6119"/>
                </a:cubicBezTo>
                <a:cubicBezTo>
                  <a:pt x="13471" y="5441"/>
                  <a:pt x="12925" y="4894"/>
                  <a:pt x="12247" y="4894"/>
                </a:cubicBezTo>
                <a:lnTo>
                  <a:pt x="7258" y="4894"/>
                </a:lnTo>
                <a:cubicBezTo>
                  <a:pt x="6591" y="4880"/>
                  <a:pt x="6059" y="4337"/>
                  <a:pt x="6059" y="3670"/>
                </a:cubicBezTo>
                <a:cubicBezTo>
                  <a:pt x="6059" y="3007"/>
                  <a:pt x="6591" y="2460"/>
                  <a:pt x="7258" y="2449"/>
                </a:cubicBezTo>
                <a:lnTo>
                  <a:pt x="7734" y="2449"/>
                </a:lnTo>
                <a:cubicBezTo>
                  <a:pt x="8409" y="2449"/>
                  <a:pt x="8959" y="1900"/>
                  <a:pt x="8959" y="1225"/>
                </a:cubicBezTo>
                <a:cubicBezTo>
                  <a:pt x="8959" y="551"/>
                  <a:pt x="8409" y="1"/>
                  <a:pt x="7734" y="1"/>
                </a:cubicBezTo>
                <a:close/>
              </a:path>
            </a:pathLst>
          </a:custGeom>
          <a:solidFill>
            <a:srgbClr val="F7CE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4"/>
          <p:cNvSpPr txBox="1"/>
          <p:nvPr>
            <p:ph idx="6" type="ctrTitle"/>
          </p:nvPr>
        </p:nvSpPr>
        <p:spPr>
          <a:xfrm>
            <a:off x="755000" y="11913"/>
            <a:ext cx="30180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RESEARCH AND PUBLICATIONS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4" name="Google Shape;284;p24"/>
          <p:cNvSpPr txBox="1"/>
          <p:nvPr>
            <p:ph idx="1" type="subTitle"/>
          </p:nvPr>
        </p:nvSpPr>
        <p:spPr>
          <a:xfrm>
            <a:off x="4800822" y="1535900"/>
            <a:ext cx="31578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Mercury is the closest planet to the Sun and the smallest one in our Solar System—it’s only a bit larger than our Moon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4"/>
          <p:cNvSpPr txBox="1"/>
          <p:nvPr>
            <p:ph type="ctrTitle"/>
          </p:nvPr>
        </p:nvSpPr>
        <p:spPr>
          <a:xfrm>
            <a:off x="5179613" y="2077500"/>
            <a:ext cx="2619300" cy="38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by MERCURY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286" name="Google Shape;286;p24"/>
          <p:cNvSpPr txBox="1"/>
          <p:nvPr>
            <p:ph idx="2" type="subTitle"/>
          </p:nvPr>
        </p:nvSpPr>
        <p:spPr>
          <a:xfrm>
            <a:off x="4828584" y="2606600"/>
            <a:ext cx="31578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Venus has a beautiful name and is the second planet from the Sun. It’s terribly hot, even hotter than Mercury</a:t>
            </a:r>
            <a:endParaRPr/>
          </a:p>
        </p:txBody>
      </p:sp>
      <p:sp>
        <p:nvSpPr>
          <p:cNvPr id="287" name="Google Shape;287;p24"/>
          <p:cNvSpPr txBox="1"/>
          <p:nvPr>
            <p:ph idx="3" type="ctrTitle"/>
          </p:nvPr>
        </p:nvSpPr>
        <p:spPr>
          <a:xfrm>
            <a:off x="5179613" y="3152029"/>
            <a:ext cx="2619300" cy="38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by VENUS</a:t>
            </a:r>
            <a:endParaRPr/>
          </a:p>
        </p:txBody>
      </p:sp>
      <p:sp>
        <p:nvSpPr>
          <p:cNvPr id="288" name="Google Shape;288;p24"/>
          <p:cNvSpPr txBox="1"/>
          <p:nvPr>
            <p:ph idx="4" type="subTitle"/>
          </p:nvPr>
        </p:nvSpPr>
        <p:spPr>
          <a:xfrm>
            <a:off x="4806369" y="3605625"/>
            <a:ext cx="31578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Despite being red, Mars is a cold place, not hot. It’s full of iron oxide dust, which gives the planet its reddish cast</a:t>
            </a:r>
            <a:endParaRPr/>
          </a:p>
        </p:txBody>
      </p:sp>
      <p:sp>
        <p:nvSpPr>
          <p:cNvPr id="289" name="Google Shape;289;p24"/>
          <p:cNvSpPr txBox="1"/>
          <p:nvPr>
            <p:ph idx="5" type="ctrTitle"/>
          </p:nvPr>
        </p:nvSpPr>
        <p:spPr>
          <a:xfrm>
            <a:off x="5163388" y="4157918"/>
            <a:ext cx="2619300" cy="38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by MARS</a:t>
            </a:r>
            <a:endParaRPr/>
          </a:p>
        </p:txBody>
      </p:sp>
      <p:cxnSp>
        <p:nvCxnSpPr>
          <p:cNvPr id="290" name="Google Shape;290;p24"/>
          <p:cNvCxnSpPr/>
          <p:nvPr/>
        </p:nvCxnSpPr>
        <p:spPr>
          <a:xfrm>
            <a:off x="1428750" y="1556575"/>
            <a:ext cx="0" cy="24123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24"/>
          <p:cNvCxnSpPr/>
          <p:nvPr/>
        </p:nvCxnSpPr>
        <p:spPr>
          <a:xfrm>
            <a:off x="1436275" y="1837000"/>
            <a:ext cx="249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292" name="Google Shape;292;p24"/>
          <p:cNvCxnSpPr/>
          <p:nvPr/>
        </p:nvCxnSpPr>
        <p:spPr>
          <a:xfrm>
            <a:off x="1436275" y="2897701"/>
            <a:ext cx="249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293" name="Google Shape;293;p24"/>
          <p:cNvCxnSpPr/>
          <p:nvPr/>
        </p:nvCxnSpPr>
        <p:spPr>
          <a:xfrm>
            <a:off x="1436275" y="3958403"/>
            <a:ext cx="249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diamond"/>
          </a:ln>
        </p:spPr>
      </p:cxnSp>
      <p:grpSp>
        <p:nvGrpSpPr>
          <p:cNvPr id="294" name="Google Shape;294;p24"/>
          <p:cNvGrpSpPr/>
          <p:nvPr/>
        </p:nvGrpSpPr>
        <p:grpSpPr>
          <a:xfrm>
            <a:off x="4171895" y="1609085"/>
            <a:ext cx="381949" cy="476495"/>
            <a:chOff x="4144300" y="4253350"/>
            <a:chExt cx="469225" cy="585375"/>
          </a:xfrm>
        </p:grpSpPr>
        <p:sp>
          <p:nvSpPr>
            <p:cNvPr id="295" name="Google Shape;295;p24"/>
            <p:cNvSpPr/>
            <p:nvPr/>
          </p:nvSpPr>
          <p:spPr>
            <a:xfrm>
              <a:off x="4253900" y="4653850"/>
              <a:ext cx="270725" cy="135375"/>
            </a:xfrm>
            <a:custGeom>
              <a:rect b="b" l="l" r="r" t="t"/>
              <a:pathLst>
                <a:path extrusionOk="0" h="5415" w="10829">
                  <a:moveTo>
                    <a:pt x="5645" y="1"/>
                  </a:moveTo>
                  <a:cubicBezTo>
                    <a:pt x="5643" y="1"/>
                    <a:pt x="5640" y="1"/>
                    <a:pt x="5638" y="1"/>
                  </a:cubicBezTo>
                  <a:lnTo>
                    <a:pt x="5194" y="1"/>
                  </a:lnTo>
                  <a:cubicBezTo>
                    <a:pt x="5192" y="1"/>
                    <a:pt x="5190" y="1"/>
                    <a:pt x="5188" y="1"/>
                  </a:cubicBezTo>
                  <a:cubicBezTo>
                    <a:pt x="2321" y="1"/>
                    <a:pt x="0" y="2327"/>
                    <a:pt x="4" y="5191"/>
                  </a:cubicBezTo>
                  <a:lnTo>
                    <a:pt x="4" y="5415"/>
                  </a:lnTo>
                  <a:lnTo>
                    <a:pt x="10829" y="5415"/>
                  </a:lnTo>
                  <a:lnTo>
                    <a:pt x="10829" y="5188"/>
                  </a:lnTo>
                  <a:cubicBezTo>
                    <a:pt x="10829" y="2323"/>
                    <a:pt x="8508" y="1"/>
                    <a:pt x="5645" y="1"/>
                  </a:cubicBezTo>
                  <a:close/>
                </a:path>
              </a:pathLst>
            </a:custGeom>
            <a:solidFill>
              <a:srgbClr val="F2F0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4370175" y="4653850"/>
              <a:ext cx="154450" cy="135375"/>
            </a:xfrm>
            <a:custGeom>
              <a:rect b="b" l="l" r="r" t="t"/>
              <a:pathLst>
                <a:path extrusionOk="0" h="5415" w="6178">
                  <a:moveTo>
                    <a:pt x="699" y="0"/>
                  </a:moveTo>
                  <a:cubicBezTo>
                    <a:pt x="464" y="0"/>
                    <a:pt x="233" y="18"/>
                    <a:pt x="1" y="52"/>
                  </a:cubicBezTo>
                  <a:cubicBezTo>
                    <a:pt x="2666" y="433"/>
                    <a:pt x="4649" y="2717"/>
                    <a:pt x="4649" y="5415"/>
                  </a:cubicBezTo>
                  <a:lnTo>
                    <a:pt x="6178" y="5415"/>
                  </a:lnTo>
                  <a:cubicBezTo>
                    <a:pt x="6178" y="2426"/>
                    <a:pt x="3758" y="1"/>
                    <a:pt x="770" y="1"/>
                  </a:cubicBezTo>
                  <a:cubicBezTo>
                    <a:pt x="768" y="1"/>
                    <a:pt x="766" y="1"/>
                    <a:pt x="763" y="1"/>
                  </a:cubicBezTo>
                  <a:cubicBezTo>
                    <a:pt x="742" y="0"/>
                    <a:pt x="720" y="0"/>
                    <a:pt x="699" y="0"/>
                  </a:cubicBezTo>
                  <a:close/>
                </a:path>
              </a:pathLst>
            </a:custGeom>
            <a:solidFill>
              <a:srgbClr val="EAE7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4144300" y="4606650"/>
              <a:ext cx="169650" cy="39900"/>
            </a:xfrm>
            <a:custGeom>
              <a:rect b="b" l="l" r="r" t="t"/>
              <a:pathLst>
                <a:path extrusionOk="0" h="1596" w="6786">
                  <a:moveTo>
                    <a:pt x="506" y="1"/>
                  </a:moveTo>
                  <a:cubicBezTo>
                    <a:pt x="227" y="1"/>
                    <a:pt x="0" y="228"/>
                    <a:pt x="0" y="507"/>
                  </a:cubicBezTo>
                  <a:lnTo>
                    <a:pt x="0" y="1090"/>
                  </a:lnTo>
                  <a:cubicBezTo>
                    <a:pt x="0" y="1368"/>
                    <a:pt x="227" y="1595"/>
                    <a:pt x="506" y="1595"/>
                  </a:cubicBezTo>
                  <a:lnTo>
                    <a:pt x="6283" y="1595"/>
                  </a:lnTo>
                  <a:cubicBezTo>
                    <a:pt x="6562" y="1592"/>
                    <a:pt x="6785" y="1368"/>
                    <a:pt x="6785" y="1090"/>
                  </a:cubicBezTo>
                  <a:lnTo>
                    <a:pt x="6785" y="507"/>
                  </a:lnTo>
                  <a:cubicBezTo>
                    <a:pt x="6785" y="228"/>
                    <a:pt x="6562" y="1"/>
                    <a:pt x="6283" y="1"/>
                  </a:cubicBezTo>
                  <a:close/>
                </a:path>
              </a:pathLst>
            </a:custGeom>
            <a:solidFill>
              <a:srgbClr val="FC4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4262600" y="4606650"/>
              <a:ext cx="51425" cy="39900"/>
            </a:xfrm>
            <a:custGeom>
              <a:rect b="b" l="l" r="r" t="t"/>
              <a:pathLst>
                <a:path extrusionOk="0" h="1596" w="2057">
                  <a:moveTo>
                    <a:pt x="1" y="1"/>
                  </a:moveTo>
                  <a:cubicBezTo>
                    <a:pt x="290" y="1"/>
                    <a:pt x="528" y="236"/>
                    <a:pt x="528" y="525"/>
                  </a:cubicBezTo>
                  <a:lnTo>
                    <a:pt x="528" y="1071"/>
                  </a:lnTo>
                  <a:cubicBezTo>
                    <a:pt x="525" y="1361"/>
                    <a:pt x="290" y="1595"/>
                    <a:pt x="1" y="1595"/>
                  </a:cubicBezTo>
                  <a:lnTo>
                    <a:pt x="1529" y="1595"/>
                  </a:lnTo>
                  <a:cubicBezTo>
                    <a:pt x="1822" y="1595"/>
                    <a:pt x="2057" y="1361"/>
                    <a:pt x="2057" y="1071"/>
                  </a:cubicBezTo>
                  <a:lnTo>
                    <a:pt x="2057" y="529"/>
                  </a:lnTo>
                  <a:cubicBezTo>
                    <a:pt x="2057" y="236"/>
                    <a:pt x="1822" y="1"/>
                    <a:pt x="1529" y="1"/>
                  </a:cubicBez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4184150" y="4646525"/>
              <a:ext cx="109450" cy="86350"/>
            </a:xfrm>
            <a:custGeom>
              <a:rect b="b" l="l" r="r" t="t"/>
              <a:pathLst>
                <a:path extrusionOk="0" h="3454" w="4378">
                  <a:moveTo>
                    <a:pt x="1" y="0"/>
                  </a:moveTo>
                  <a:cubicBezTo>
                    <a:pt x="19" y="74"/>
                    <a:pt x="48" y="147"/>
                    <a:pt x="89" y="217"/>
                  </a:cubicBezTo>
                  <a:cubicBezTo>
                    <a:pt x="848" y="1558"/>
                    <a:pt x="1951" y="2673"/>
                    <a:pt x="3281" y="3454"/>
                  </a:cubicBezTo>
                  <a:cubicBezTo>
                    <a:pt x="3549" y="2867"/>
                    <a:pt x="3923" y="2332"/>
                    <a:pt x="4378" y="1877"/>
                  </a:cubicBezTo>
                  <a:cubicBezTo>
                    <a:pt x="3538" y="1408"/>
                    <a:pt x="2805" y="770"/>
                    <a:pt x="2226" y="0"/>
                  </a:cubicBezTo>
                  <a:close/>
                </a:path>
              </a:pathLst>
            </a:custGeom>
            <a:solidFill>
              <a:srgbClr val="AFAD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4355700" y="4696375"/>
              <a:ext cx="58675" cy="50250"/>
            </a:xfrm>
            <a:custGeom>
              <a:rect b="b" l="l" r="r" t="t"/>
              <a:pathLst>
                <a:path extrusionOk="0" h="2010" w="2347">
                  <a:moveTo>
                    <a:pt x="1342" y="1"/>
                  </a:moveTo>
                  <a:cubicBezTo>
                    <a:pt x="448" y="1"/>
                    <a:pt x="1" y="1082"/>
                    <a:pt x="631" y="1712"/>
                  </a:cubicBezTo>
                  <a:cubicBezTo>
                    <a:pt x="837" y="1918"/>
                    <a:pt x="1089" y="2010"/>
                    <a:pt x="1337" y="2010"/>
                  </a:cubicBezTo>
                  <a:cubicBezTo>
                    <a:pt x="1853" y="2010"/>
                    <a:pt x="2347" y="1610"/>
                    <a:pt x="2347" y="1005"/>
                  </a:cubicBezTo>
                  <a:cubicBezTo>
                    <a:pt x="2347" y="451"/>
                    <a:pt x="1896" y="1"/>
                    <a:pt x="1342" y="1"/>
                  </a:cubicBezTo>
                  <a:close/>
                </a:path>
              </a:pathLst>
            </a:custGeom>
            <a:solidFill>
              <a:srgbClr val="7BC1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4474650" y="4364450"/>
              <a:ext cx="120350" cy="355950"/>
            </a:xfrm>
            <a:custGeom>
              <a:rect b="b" l="l" r="r" t="t"/>
              <a:pathLst>
                <a:path extrusionOk="0" h="14238" w="4814">
                  <a:moveTo>
                    <a:pt x="954" y="1"/>
                  </a:moveTo>
                  <a:lnTo>
                    <a:pt x="144" y="1698"/>
                  </a:lnTo>
                  <a:cubicBezTo>
                    <a:pt x="1911" y="3003"/>
                    <a:pt x="2941" y="5081"/>
                    <a:pt x="2911" y="7277"/>
                  </a:cubicBezTo>
                  <a:cubicBezTo>
                    <a:pt x="2882" y="9476"/>
                    <a:pt x="1801" y="11525"/>
                    <a:pt x="1" y="12786"/>
                  </a:cubicBezTo>
                  <a:cubicBezTo>
                    <a:pt x="499" y="13193"/>
                    <a:pt x="925" y="13684"/>
                    <a:pt x="1251" y="14238"/>
                  </a:cubicBezTo>
                  <a:cubicBezTo>
                    <a:pt x="3358" y="12695"/>
                    <a:pt x="4667" y="10286"/>
                    <a:pt x="4814" y="7677"/>
                  </a:cubicBezTo>
                  <a:lnTo>
                    <a:pt x="4803" y="6566"/>
                  </a:lnTo>
                  <a:cubicBezTo>
                    <a:pt x="4623" y="4018"/>
                    <a:pt x="3336" y="1676"/>
                    <a:pt x="1284" y="158"/>
                  </a:cubicBezTo>
                  <a:cubicBezTo>
                    <a:pt x="1185" y="85"/>
                    <a:pt x="1071" y="34"/>
                    <a:pt x="954" y="1"/>
                  </a:cubicBezTo>
                  <a:close/>
                </a:path>
              </a:pathLst>
            </a:custGeom>
            <a:solidFill>
              <a:srgbClr val="AFAD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4492625" y="4364550"/>
              <a:ext cx="102375" cy="355950"/>
            </a:xfrm>
            <a:custGeom>
              <a:rect b="b" l="l" r="r" t="t"/>
              <a:pathLst>
                <a:path extrusionOk="0" h="14238" w="4095">
                  <a:moveTo>
                    <a:pt x="235" y="0"/>
                  </a:moveTo>
                  <a:lnTo>
                    <a:pt x="0" y="492"/>
                  </a:lnTo>
                  <a:cubicBezTo>
                    <a:pt x="1811" y="2013"/>
                    <a:pt x="2929" y="4205"/>
                    <a:pt x="3098" y="6562"/>
                  </a:cubicBezTo>
                  <a:lnTo>
                    <a:pt x="3105" y="7676"/>
                  </a:lnTo>
                  <a:cubicBezTo>
                    <a:pt x="2977" y="10000"/>
                    <a:pt x="1925" y="12174"/>
                    <a:pt x="184" y="13721"/>
                  </a:cubicBezTo>
                  <a:cubicBezTo>
                    <a:pt x="308" y="13886"/>
                    <a:pt x="425" y="14058"/>
                    <a:pt x="532" y="14238"/>
                  </a:cubicBezTo>
                  <a:cubicBezTo>
                    <a:pt x="2639" y="12694"/>
                    <a:pt x="3948" y="10286"/>
                    <a:pt x="4095" y="7676"/>
                  </a:cubicBezTo>
                  <a:lnTo>
                    <a:pt x="4084" y="6562"/>
                  </a:lnTo>
                  <a:cubicBezTo>
                    <a:pt x="3904" y="4014"/>
                    <a:pt x="2617" y="1676"/>
                    <a:pt x="565" y="158"/>
                  </a:cubicBezTo>
                  <a:cubicBezTo>
                    <a:pt x="466" y="85"/>
                    <a:pt x="352" y="30"/>
                    <a:pt x="235" y="0"/>
                  </a:cubicBez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4165100" y="4789125"/>
              <a:ext cx="448425" cy="49600"/>
            </a:xfrm>
            <a:custGeom>
              <a:rect b="b" l="l" r="r" t="t"/>
              <a:pathLst>
                <a:path extrusionOk="0" h="1984" w="17937">
                  <a:moveTo>
                    <a:pt x="1496" y="0"/>
                  </a:moveTo>
                  <a:cubicBezTo>
                    <a:pt x="1005" y="0"/>
                    <a:pt x="565" y="297"/>
                    <a:pt x="385" y="752"/>
                  </a:cubicBezTo>
                  <a:lnTo>
                    <a:pt x="92" y="1496"/>
                  </a:lnTo>
                  <a:cubicBezTo>
                    <a:pt x="0" y="1730"/>
                    <a:pt x="173" y="1983"/>
                    <a:pt x="422" y="1983"/>
                  </a:cubicBezTo>
                  <a:lnTo>
                    <a:pt x="17511" y="1983"/>
                  </a:lnTo>
                  <a:cubicBezTo>
                    <a:pt x="17764" y="1983"/>
                    <a:pt x="17936" y="1730"/>
                    <a:pt x="17845" y="1496"/>
                  </a:cubicBezTo>
                  <a:lnTo>
                    <a:pt x="17548" y="752"/>
                  </a:lnTo>
                  <a:cubicBezTo>
                    <a:pt x="17368" y="297"/>
                    <a:pt x="16928" y="0"/>
                    <a:pt x="16437" y="0"/>
                  </a:cubicBezTo>
                  <a:close/>
                </a:path>
              </a:pathLst>
            </a:custGeom>
            <a:solidFill>
              <a:srgbClr val="85C6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4562075" y="4789200"/>
              <a:ext cx="51450" cy="49525"/>
            </a:xfrm>
            <a:custGeom>
              <a:rect b="b" l="l" r="r" t="t"/>
              <a:pathLst>
                <a:path extrusionOk="0" h="1981" w="2058">
                  <a:moveTo>
                    <a:pt x="567" y="1"/>
                  </a:moveTo>
                  <a:cubicBezTo>
                    <a:pt x="564" y="1"/>
                    <a:pt x="561" y="1"/>
                    <a:pt x="558" y="1"/>
                  </a:cubicBezTo>
                  <a:lnTo>
                    <a:pt x="1" y="1"/>
                  </a:lnTo>
                  <a:lnTo>
                    <a:pt x="785" y="1980"/>
                  </a:lnTo>
                  <a:lnTo>
                    <a:pt x="1632" y="1980"/>
                  </a:lnTo>
                  <a:cubicBezTo>
                    <a:pt x="1885" y="1980"/>
                    <a:pt x="2057" y="1727"/>
                    <a:pt x="1966" y="1493"/>
                  </a:cubicBezTo>
                  <a:lnTo>
                    <a:pt x="1669" y="752"/>
                  </a:lnTo>
                  <a:cubicBezTo>
                    <a:pt x="1490" y="301"/>
                    <a:pt x="1054" y="1"/>
                    <a:pt x="567" y="1"/>
                  </a:cubicBezTo>
                  <a:close/>
                </a:path>
              </a:pathLst>
            </a:custGeom>
            <a:solidFill>
              <a:srgbClr val="73BD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4479600" y="4253350"/>
              <a:ext cx="94775" cy="92300"/>
            </a:xfrm>
            <a:custGeom>
              <a:rect b="b" l="l" r="r" t="t"/>
              <a:pathLst>
                <a:path extrusionOk="0" h="3692" w="3791">
                  <a:moveTo>
                    <a:pt x="906" y="0"/>
                  </a:moveTo>
                  <a:cubicBezTo>
                    <a:pt x="776" y="0"/>
                    <a:pt x="646" y="50"/>
                    <a:pt x="547" y="149"/>
                  </a:cubicBezTo>
                  <a:lnTo>
                    <a:pt x="199" y="497"/>
                  </a:lnTo>
                  <a:cubicBezTo>
                    <a:pt x="1" y="695"/>
                    <a:pt x="1" y="1017"/>
                    <a:pt x="199" y="1215"/>
                  </a:cubicBezTo>
                  <a:lnTo>
                    <a:pt x="2526" y="3543"/>
                  </a:lnTo>
                  <a:cubicBezTo>
                    <a:pt x="2625" y="3642"/>
                    <a:pt x="2755" y="3691"/>
                    <a:pt x="2886" y="3691"/>
                  </a:cubicBezTo>
                  <a:cubicBezTo>
                    <a:pt x="3017" y="3691"/>
                    <a:pt x="3148" y="3642"/>
                    <a:pt x="3248" y="3543"/>
                  </a:cubicBezTo>
                  <a:lnTo>
                    <a:pt x="3593" y="3198"/>
                  </a:lnTo>
                  <a:cubicBezTo>
                    <a:pt x="3791" y="2997"/>
                    <a:pt x="3791" y="2674"/>
                    <a:pt x="3593" y="2476"/>
                  </a:cubicBezTo>
                  <a:lnTo>
                    <a:pt x="1265" y="149"/>
                  </a:lnTo>
                  <a:cubicBezTo>
                    <a:pt x="1166" y="50"/>
                    <a:pt x="1036" y="0"/>
                    <a:pt x="906" y="0"/>
                  </a:cubicBezTo>
                  <a:close/>
                </a:path>
              </a:pathLst>
            </a:custGeom>
            <a:solidFill>
              <a:srgbClr val="F7B7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4484925" y="4284075"/>
              <a:ext cx="89275" cy="61325"/>
            </a:xfrm>
            <a:custGeom>
              <a:rect b="b" l="l" r="r" t="t"/>
              <a:pathLst>
                <a:path extrusionOk="0" h="2453" w="3571">
                  <a:moveTo>
                    <a:pt x="0" y="1"/>
                  </a:moveTo>
                  <a:lnTo>
                    <a:pt x="1430" y="1431"/>
                  </a:lnTo>
                  <a:cubicBezTo>
                    <a:pt x="1439" y="1439"/>
                    <a:pt x="1448" y="1448"/>
                    <a:pt x="1458" y="1456"/>
                  </a:cubicBezTo>
                  <a:lnTo>
                    <a:pt x="1458" y="1456"/>
                  </a:lnTo>
                  <a:lnTo>
                    <a:pt x="0" y="1"/>
                  </a:lnTo>
                  <a:close/>
                  <a:moveTo>
                    <a:pt x="2218" y="82"/>
                  </a:moveTo>
                  <a:lnTo>
                    <a:pt x="2497" y="364"/>
                  </a:lnTo>
                  <a:cubicBezTo>
                    <a:pt x="2706" y="569"/>
                    <a:pt x="2706" y="906"/>
                    <a:pt x="2497" y="1115"/>
                  </a:cubicBezTo>
                  <a:lnTo>
                    <a:pt x="2181" y="1431"/>
                  </a:lnTo>
                  <a:cubicBezTo>
                    <a:pt x="2079" y="1533"/>
                    <a:pt x="1943" y="1585"/>
                    <a:pt x="1807" y="1585"/>
                  </a:cubicBezTo>
                  <a:cubicBezTo>
                    <a:pt x="1683" y="1585"/>
                    <a:pt x="1558" y="1542"/>
                    <a:pt x="1458" y="1456"/>
                  </a:cubicBezTo>
                  <a:lnTo>
                    <a:pt x="1458" y="1456"/>
                  </a:lnTo>
                  <a:lnTo>
                    <a:pt x="2299" y="2296"/>
                  </a:lnTo>
                  <a:cubicBezTo>
                    <a:pt x="2401" y="2400"/>
                    <a:pt x="2537" y="2452"/>
                    <a:pt x="2673" y="2452"/>
                  </a:cubicBezTo>
                  <a:cubicBezTo>
                    <a:pt x="2809" y="2452"/>
                    <a:pt x="2946" y="2400"/>
                    <a:pt x="3050" y="2296"/>
                  </a:cubicBezTo>
                  <a:lnTo>
                    <a:pt x="3365" y="1980"/>
                  </a:lnTo>
                  <a:cubicBezTo>
                    <a:pt x="3571" y="1775"/>
                    <a:pt x="3571" y="1438"/>
                    <a:pt x="3365" y="1229"/>
                  </a:cubicBezTo>
                  <a:lnTo>
                    <a:pt x="2218" y="82"/>
                  </a:lnTo>
                  <a:close/>
                </a:path>
              </a:pathLst>
            </a:custGeom>
            <a:solidFill>
              <a:srgbClr val="F7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4249850" y="4447075"/>
              <a:ext cx="130525" cy="128600"/>
            </a:xfrm>
            <a:custGeom>
              <a:rect b="b" l="l" r="r" t="t"/>
              <a:pathLst>
                <a:path extrusionOk="0" h="5144" w="5221">
                  <a:moveTo>
                    <a:pt x="1055" y="0"/>
                  </a:moveTo>
                  <a:cubicBezTo>
                    <a:pt x="955" y="0"/>
                    <a:pt x="855" y="39"/>
                    <a:pt x="778" y="116"/>
                  </a:cubicBezTo>
                  <a:lnTo>
                    <a:pt x="155" y="739"/>
                  </a:lnTo>
                  <a:cubicBezTo>
                    <a:pt x="1" y="889"/>
                    <a:pt x="1" y="1138"/>
                    <a:pt x="155" y="1292"/>
                  </a:cubicBezTo>
                  <a:lnTo>
                    <a:pt x="3890" y="5028"/>
                  </a:lnTo>
                  <a:cubicBezTo>
                    <a:pt x="3967" y="5105"/>
                    <a:pt x="4067" y="5143"/>
                    <a:pt x="4167" y="5143"/>
                  </a:cubicBezTo>
                  <a:cubicBezTo>
                    <a:pt x="4267" y="5143"/>
                    <a:pt x="4367" y="5105"/>
                    <a:pt x="4444" y="5028"/>
                  </a:cubicBezTo>
                  <a:lnTo>
                    <a:pt x="5067" y="4405"/>
                  </a:lnTo>
                  <a:cubicBezTo>
                    <a:pt x="5221" y="4251"/>
                    <a:pt x="5221" y="4001"/>
                    <a:pt x="5067" y="3851"/>
                  </a:cubicBezTo>
                  <a:lnTo>
                    <a:pt x="1332" y="116"/>
                  </a:lnTo>
                  <a:cubicBezTo>
                    <a:pt x="1255" y="39"/>
                    <a:pt x="1155" y="0"/>
                    <a:pt x="1055" y="0"/>
                  </a:cubicBezTo>
                  <a:close/>
                </a:path>
              </a:pathLst>
            </a:custGeom>
            <a:solidFill>
              <a:srgbClr val="F7B7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4325100" y="4521350"/>
              <a:ext cx="55200" cy="54100"/>
            </a:xfrm>
            <a:custGeom>
              <a:rect b="b" l="l" r="r" t="t"/>
              <a:pathLst>
                <a:path extrusionOk="0" h="2164" w="2208">
                  <a:moveTo>
                    <a:pt x="1181" y="0"/>
                  </a:moveTo>
                  <a:cubicBezTo>
                    <a:pt x="1338" y="158"/>
                    <a:pt x="1338" y="418"/>
                    <a:pt x="1181" y="579"/>
                  </a:cubicBezTo>
                  <a:lnTo>
                    <a:pt x="580" y="1177"/>
                  </a:lnTo>
                  <a:cubicBezTo>
                    <a:pt x="499" y="1258"/>
                    <a:pt x="395" y="1298"/>
                    <a:pt x="290" y="1298"/>
                  </a:cubicBezTo>
                  <a:cubicBezTo>
                    <a:pt x="186" y="1298"/>
                    <a:pt x="81" y="1258"/>
                    <a:pt x="1" y="1177"/>
                  </a:cubicBezTo>
                  <a:lnTo>
                    <a:pt x="1" y="1177"/>
                  </a:lnTo>
                  <a:lnTo>
                    <a:pt x="869" y="2046"/>
                  </a:lnTo>
                  <a:cubicBezTo>
                    <a:pt x="948" y="2124"/>
                    <a:pt x="1053" y="2164"/>
                    <a:pt x="1157" y="2164"/>
                  </a:cubicBezTo>
                  <a:cubicBezTo>
                    <a:pt x="1261" y="2164"/>
                    <a:pt x="1366" y="2124"/>
                    <a:pt x="1445" y="2046"/>
                  </a:cubicBezTo>
                  <a:lnTo>
                    <a:pt x="2046" y="1445"/>
                  </a:lnTo>
                  <a:cubicBezTo>
                    <a:pt x="2207" y="1283"/>
                    <a:pt x="2207" y="1027"/>
                    <a:pt x="2046" y="865"/>
                  </a:cubicBezTo>
                  <a:lnTo>
                    <a:pt x="1181" y="0"/>
                  </a:lnTo>
                  <a:close/>
                </a:path>
              </a:pathLst>
            </a:custGeom>
            <a:solidFill>
              <a:srgbClr val="F7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4237850" y="4487975"/>
              <a:ext cx="53100" cy="51825"/>
            </a:xfrm>
            <a:custGeom>
              <a:rect b="b" l="l" r="r" t="t"/>
              <a:pathLst>
                <a:path extrusionOk="0" h="2073" w="2124">
                  <a:moveTo>
                    <a:pt x="980" y="1"/>
                  </a:moveTo>
                  <a:lnTo>
                    <a:pt x="206" y="774"/>
                  </a:lnTo>
                  <a:cubicBezTo>
                    <a:pt x="1" y="980"/>
                    <a:pt x="1" y="1313"/>
                    <a:pt x="206" y="1519"/>
                  </a:cubicBezTo>
                  <a:lnTo>
                    <a:pt x="606" y="1918"/>
                  </a:lnTo>
                  <a:cubicBezTo>
                    <a:pt x="708" y="2021"/>
                    <a:pt x="843" y="2072"/>
                    <a:pt x="978" y="2072"/>
                  </a:cubicBezTo>
                  <a:cubicBezTo>
                    <a:pt x="1112" y="2072"/>
                    <a:pt x="1247" y="2021"/>
                    <a:pt x="1350" y="1918"/>
                  </a:cubicBezTo>
                  <a:lnTo>
                    <a:pt x="2123" y="114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FC4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4285425" y="4535550"/>
              <a:ext cx="53075" cy="51800"/>
            </a:xfrm>
            <a:custGeom>
              <a:rect b="b" l="l" r="r" t="t"/>
              <a:pathLst>
                <a:path extrusionOk="0" h="2072" w="2123">
                  <a:moveTo>
                    <a:pt x="979" y="0"/>
                  </a:moveTo>
                  <a:lnTo>
                    <a:pt x="206" y="770"/>
                  </a:lnTo>
                  <a:cubicBezTo>
                    <a:pt x="0" y="979"/>
                    <a:pt x="0" y="1313"/>
                    <a:pt x="206" y="1518"/>
                  </a:cubicBezTo>
                  <a:lnTo>
                    <a:pt x="605" y="1918"/>
                  </a:lnTo>
                  <a:cubicBezTo>
                    <a:pt x="708" y="2020"/>
                    <a:pt x="842" y="2072"/>
                    <a:pt x="977" y="2072"/>
                  </a:cubicBezTo>
                  <a:cubicBezTo>
                    <a:pt x="1112" y="2072"/>
                    <a:pt x="1247" y="2020"/>
                    <a:pt x="1349" y="1918"/>
                  </a:cubicBezTo>
                  <a:lnTo>
                    <a:pt x="2123" y="1144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FC4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4441025" y="4289025"/>
              <a:ext cx="99925" cy="100025"/>
            </a:xfrm>
            <a:custGeom>
              <a:rect b="b" l="l" r="r" t="t"/>
              <a:pathLst>
                <a:path extrusionOk="0" h="4001" w="3997">
                  <a:moveTo>
                    <a:pt x="1954" y="1"/>
                  </a:moveTo>
                  <a:lnTo>
                    <a:pt x="0" y="1955"/>
                  </a:lnTo>
                  <a:lnTo>
                    <a:pt x="2042" y="4000"/>
                  </a:lnTo>
                  <a:lnTo>
                    <a:pt x="3996" y="2043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AFAD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4"/>
            <p:cNvSpPr/>
            <p:nvPr/>
          </p:nvSpPr>
          <p:spPr>
            <a:xfrm>
              <a:off x="4441025" y="4318350"/>
              <a:ext cx="99925" cy="70700"/>
            </a:xfrm>
            <a:custGeom>
              <a:rect b="b" l="l" r="r" t="t"/>
              <a:pathLst>
                <a:path extrusionOk="0" h="2828" w="3997">
                  <a:moveTo>
                    <a:pt x="0" y="782"/>
                  </a:moveTo>
                  <a:lnTo>
                    <a:pt x="1173" y="1958"/>
                  </a:lnTo>
                  <a:lnTo>
                    <a:pt x="1174" y="1958"/>
                  </a:lnTo>
                  <a:lnTo>
                    <a:pt x="1174" y="1958"/>
                  </a:lnTo>
                  <a:lnTo>
                    <a:pt x="0" y="782"/>
                  </a:lnTo>
                  <a:close/>
                  <a:moveTo>
                    <a:pt x="3131" y="1"/>
                  </a:moveTo>
                  <a:lnTo>
                    <a:pt x="1174" y="1958"/>
                  </a:lnTo>
                  <a:lnTo>
                    <a:pt x="1174" y="1958"/>
                  </a:lnTo>
                  <a:lnTo>
                    <a:pt x="2042" y="2827"/>
                  </a:lnTo>
                  <a:lnTo>
                    <a:pt x="3996" y="870"/>
                  </a:lnTo>
                  <a:lnTo>
                    <a:pt x="3131" y="1"/>
                  </a:ln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4"/>
            <p:cNvSpPr/>
            <p:nvPr/>
          </p:nvSpPr>
          <p:spPr>
            <a:xfrm>
              <a:off x="4291750" y="4327525"/>
              <a:ext cx="208125" cy="207225"/>
            </a:xfrm>
            <a:custGeom>
              <a:rect b="b" l="l" r="r" t="t"/>
              <a:pathLst>
                <a:path extrusionOk="0" h="8289" w="8325">
                  <a:moveTo>
                    <a:pt x="5397" y="0"/>
                  </a:moveTo>
                  <a:cubicBezTo>
                    <a:pt x="5301" y="0"/>
                    <a:pt x="5204" y="37"/>
                    <a:pt x="5128" y="110"/>
                  </a:cubicBezTo>
                  <a:lnTo>
                    <a:pt x="3112" y="2127"/>
                  </a:lnTo>
                  <a:lnTo>
                    <a:pt x="2079" y="3164"/>
                  </a:lnTo>
                  <a:lnTo>
                    <a:pt x="0" y="5239"/>
                  </a:lnTo>
                  <a:lnTo>
                    <a:pt x="3046" y="8288"/>
                  </a:lnTo>
                  <a:lnTo>
                    <a:pt x="8178" y="3157"/>
                  </a:lnTo>
                  <a:cubicBezTo>
                    <a:pt x="8325" y="3010"/>
                    <a:pt x="8325" y="2772"/>
                    <a:pt x="8178" y="2621"/>
                  </a:cubicBezTo>
                  <a:lnTo>
                    <a:pt x="5664" y="110"/>
                  </a:lnTo>
                  <a:cubicBezTo>
                    <a:pt x="5590" y="37"/>
                    <a:pt x="5494" y="0"/>
                    <a:pt x="5397" y="0"/>
                  </a:cubicBezTo>
                  <a:close/>
                </a:path>
              </a:pathLst>
            </a:custGeom>
            <a:solidFill>
              <a:srgbClr val="F2F0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4"/>
            <p:cNvSpPr/>
            <p:nvPr/>
          </p:nvSpPr>
          <p:spPr>
            <a:xfrm>
              <a:off x="4346275" y="4378100"/>
              <a:ext cx="153600" cy="156650"/>
            </a:xfrm>
            <a:custGeom>
              <a:rect b="b" l="l" r="r" t="t"/>
              <a:pathLst>
                <a:path extrusionOk="0" h="6266" w="6144">
                  <a:moveTo>
                    <a:pt x="5396" y="1"/>
                  </a:moveTo>
                  <a:lnTo>
                    <a:pt x="0" y="5397"/>
                  </a:lnTo>
                  <a:lnTo>
                    <a:pt x="865" y="6265"/>
                  </a:lnTo>
                  <a:lnTo>
                    <a:pt x="5997" y="1137"/>
                  </a:lnTo>
                  <a:cubicBezTo>
                    <a:pt x="6144" y="987"/>
                    <a:pt x="6144" y="749"/>
                    <a:pt x="5997" y="598"/>
                  </a:cubicBezTo>
                  <a:lnTo>
                    <a:pt x="5396" y="1"/>
                  </a:lnTo>
                  <a:close/>
                </a:path>
              </a:pathLst>
            </a:custGeom>
            <a:solidFill>
              <a:srgbClr val="EAE7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" name="Google Shape;315;p24"/>
          <p:cNvGrpSpPr/>
          <p:nvPr/>
        </p:nvGrpSpPr>
        <p:grpSpPr>
          <a:xfrm>
            <a:off x="4200730" y="2710109"/>
            <a:ext cx="360460" cy="477431"/>
            <a:chOff x="5015250" y="3728475"/>
            <a:chExt cx="442825" cy="586525"/>
          </a:xfrm>
        </p:grpSpPr>
        <p:sp>
          <p:nvSpPr>
            <p:cNvPr id="316" name="Google Shape;316;p24"/>
            <p:cNvSpPr/>
            <p:nvPr/>
          </p:nvSpPr>
          <p:spPr>
            <a:xfrm>
              <a:off x="5137575" y="3728475"/>
              <a:ext cx="195875" cy="50150"/>
            </a:xfrm>
            <a:custGeom>
              <a:rect b="b" l="l" r="r" t="t"/>
              <a:pathLst>
                <a:path extrusionOk="0" h="2006" w="7835">
                  <a:moveTo>
                    <a:pt x="562" y="0"/>
                  </a:moveTo>
                  <a:cubicBezTo>
                    <a:pt x="250" y="0"/>
                    <a:pt x="1" y="255"/>
                    <a:pt x="1" y="565"/>
                  </a:cubicBezTo>
                  <a:lnTo>
                    <a:pt x="1" y="1437"/>
                  </a:lnTo>
                  <a:cubicBezTo>
                    <a:pt x="1" y="1749"/>
                    <a:pt x="254" y="2005"/>
                    <a:pt x="569" y="2005"/>
                  </a:cubicBezTo>
                  <a:lnTo>
                    <a:pt x="7266" y="2005"/>
                  </a:lnTo>
                  <a:cubicBezTo>
                    <a:pt x="7581" y="2005"/>
                    <a:pt x="7834" y="1753"/>
                    <a:pt x="7834" y="1437"/>
                  </a:cubicBezTo>
                  <a:lnTo>
                    <a:pt x="7834" y="569"/>
                  </a:lnTo>
                  <a:cubicBezTo>
                    <a:pt x="7834" y="253"/>
                    <a:pt x="7581" y="0"/>
                    <a:pt x="7266" y="0"/>
                  </a:cubicBezTo>
                  <a:lnTo>
                    <a:pt x="569" y="0"/>
                  </a:lnTo>
                  <a:cubicBezTo>
                    <a:pt x="567" y="0"/>
                    <a:pt x="565" y="0"/>
                    <a:pt x="562" y="0"/>
                  </a:cubicBezTo>
                  <a:close/>
                </a:path>
              </a:pathLst>
            </a:custGeom>
            <a:solidFill>
              <a:srgbClr val="F7EA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5278250" y="3728475"/>
              <a:ext cx="55200" cy="50150"/>
            </a:xfrm>
            <a:custGeom>
              <a:rect b="b" l="l" r="r" t="t"/>
              <a:pathLst>
                <a:path extrusionOk="0" h="2006" w="2208">
                  <a:moveTo>
                    <a:pt x="1" y="0"/>
                  </a:moveTo>
                  <a:cubicBezTo>
                    <a:pt x="323" y="0"/>
                    <a:pt x="587" y="261"/>
                    <a:pt x="587" y="583"/>
                  </a:cubicBezTo>
                  <a:lnTo>
                    <a:pt x="587" y="1419"/>
                  </a:lnTo>
                  <a:cubicBezTo>
                    <a:pt x="587" y="1742"/>
                    <a:pt x="323" y="2005"/>
                    <a:pt x="1" y="2005"/>
                  </a:cubicBezTo>
                  <a:lnTo>
                    <a:pt x="1621" y="2005"/>
                  </a:lnTo>
                  <a:cubicBezTo>
                    <a:pt x="1947" y="2005"/>
                    <a:pt x="2207" y="1742"/>
                    <a:pt x="2207" y="1419"/>
                  </a:cubicBezTo>
                  <a:lnTo>
                    <a:pt x="2207" y="587"/>
                  </a:lnTo>
                  <a:cubicBezTo>
                    <a:pt x="2207" y="261"/>
                    <a:pt x="1947" y="0"/>
                    <a:pt x="1621" y="0"/>
                  </a:cubicBezTo>
                  <a:close/>
                </a:path>
              </a:pathLst>
            </a:custGeom>
            <a:solidFill>
              <a:srgbClr val="AFAD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4"/>
            <p:cNvSpPr/>
            <p:nvPr/>
          </p:nvSpPr>
          <p:spPr>
            <a:xfrm>
              <a:off x="5017525" y="3778600"/>
              <a:ext cx="427350" cy="536300"/>
            </a:xfrm>
            <a:custGeom>
              <a:rect b="b" l="l" r="r" t="t"/>
              <a:pathLst>
                <a:path extrusionOk="0" h="21452" w="17094">
                  <a:moveTo>
                    <a:pt x="6240" y="0"/>
                  </a:moveTo>
                  <a:lnTo>
                    <a:pt x="6240" y="6250"/>
                  </a:lnTo>
                  <a:cubicBezTo>
                    <a:pt x="6240" y="6628"/>
                    <a:pt x="6009" y="6969"/>
                    <a:pt x="5657" y="7108"/>
                  </a:cubicBezTo>
                  <a:cubicBezTo>
                    <a:pt x="3065" y="8134"/>
                    <a:pt x="1159" y="10389"/>
                    <a:pt x="580" y="13116"/>
                  </a:cubicBezTo>
                  <a:cubicBezTo>
                    <a:pt x="1" y="15843"/>
                    <a:pt x="826" y="18680"/>
                    <a:pt x="2776" y="20671"/>
                  </a:cubicBezTo>
                  <a:cubicBezTo>
                    <a:pt x="3267" y="21169"/>
                    <a:pt x="3938" y="21452"/>
                    <a:pt x="4642" y="21452"/>
                  </a:cubicBezTo>
                  <a:lnTo>
                    <a:pt x="12798" y="21452"/>
                  </a:lnTo>
                  <a:cubicBezTo>
                    <a:pt x="13501" y="21452"/>
                    <a:pt x="14176" y="21169"/>
                    <a:pt x="14667" y="20664"/>
                  </a:cubicBezTo>
                  <a:cubicBezTo>
                    <a:pt x="16236" y="19065"/>
                    <a:pt x="17094" y="16899"/>
                    <a:pt x="17039" y="14659"/>
                  </a:cubicBezTo>
                  <a:cubicBezTo>
                    <a:pt x="16965" y="11228"/>
                    <a:pt x="14795" y="8314"/>
                    <a:pt x="11782" y="7112"/>
                  </a:cubicBezTo>
                  <a:cubicBezTo>
                    <a:pt x="11430" y="6972"/>
                    <a:pt x="11199" y="6635"/>
                    <a:pt x="11196" y="6258"/>
                  </a:cubicBezTo>
                  <a:lnTo>
                    <a:pt x="11196" y="0"/>
                  </a:lnTo>
                  <a:close/>
                </a:path>
              </a:pathLst>
            </a:custGeom>
            <a:solidFill>
              <a:srgbClr val="EAE7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5173500" y="3778600"/>
              <a:ext cx="271375" cy="533100"/>
            </a:xfrm>
            <a:custGeom>
              <a:rect b="b" l="l" r="r" t="t"/>
              <a:pathLst>
                <a:path extrusionOk="0" h="21324" w="10855">
                  <a:moveTo>
                    <a:pt x="1" y="0"/>
                  </a:moveTo>
                  <a:lnTo>
                    <a:pt x="1" y="840"/>
                  </a:lnTo>
                  <a:lnTo>
                    <a:pt x="2556" y="840"/>
                  </a:lnTo>
                  <a:cubicBezTo>
                    <a:pt x="2558" y="840"/>
                    <a:pt x="2560" y="840"/>
                    <a:pt x="2562" y="840"/>
                  </a:cubicBezTo>
                  <a:cubicBezTo>
                    <a:pt x="3208" y="840"/>
                    <a:pt x="3732" y="1366"/>
                    <a:pt x="3732" y="2013"/>
                  </a:cubicBezTo>
                  <a:lnTo>
                    <a:pt x="3732" y="7093"/>
                  </a:lnTo>
                  <a:cubicBezTo>
                    <a:pt x="3732" y="7471"/>
                    <a:pt x="3963" y="7812"/>
                    <a:pt x="4315" y="7951"/>
                  </a:cubicBezTo>
                  <a:cubicBezTo>
                    <a:pt x="7328" y="9150"/>
                    <a:pt x="9498" y="12064"/>
                    <a:pt x="9575" y="15495"/>
                  </a:cubicBezTo>
                  <a:cubicBezTo>
                    <a:pt x="9627" y="17650"/>
                    <a:pt x="8835" y="19740"/>
                    <a:pt x="7376" y="21323"/>
                  </a:cubicBezTo>
                  <a:cubicBezTo>
                    <a:pt x="7776" y="21191"/>
                    <a:pt x="8135" y="20968"/>
                    <a:pt x="8432" y="20667"/>
                  </a:cubicBezTo>
                  <a:cubicBezTo>
                    <a:pt x="10001" y="19065"/>
                    <a:pt x="10855" y="16899"/>
                    <a:pt x="10800" y="14659"/>
                  </a:cubicBezTo>
                  <a:cubicBezTo>
                    <a:pt x="10726" y="11228"/>
                    <a:pt x="8556" y="8314"/>
                    <a:pt x="5543" y="7112"/>
                  </a:cubicBezTo>
                  <a:cubicBezTo>
                    <a:pt x="5191" y="6972"/>
                    <a:pt x="4960" y="6635"/>
                    <a:pt x="4957" y="6258"/>
                  </a:cubicBezTo>
                  <a:lnTo>
                    <a:pt x="4957" y="0"/>
                  </a:lnTo>
                  <a:close/>
                </a:path>
              </a:pathLst>
            </a:custGeom>
            <a:solidFill>
              <a:srgbClr val="F7E4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4"/>
            <p:cNvSpPr/>
            <p:nvPr/>
          </p:nvSpPr>
          <p:spPr>
            <a:xfrm>
              <a:off x="5015250" y="4067725"/>
              <a:ext cx="442825" cy="247275"/>
            </a:xfrm>
            <a:custGeom>
              <a:rect b="b" l="l" r="r" t="t"/>
              <a:pathLst>
                <a:path extrusionOk="0" h="9891" w="17713">
                  <a:moveTo>
                    <a:pt x="4894" y="0"/>
                  </a:moveTo>
                  <a:cubicBezTo>
                    <a:pt x="2519" y="0"/>
                    <a:pt x="792" y="1052"/>
                    <a:pt x="792" y="1052"/>
                  </a:cubicBezTo>
                  <a:cubicBezTo>
                    <a:pt x="0" y="3915"/>
                    <a:pt x="788" y="6983"/>
                    <a:pt x="2867" y="9106"/>
                  </a:cubicBezTo>
                  <a:cubicBezTo>
                    <a:pt x="3358" y="9608"/>
                    <a:pt x="4032" y="9890"/>
                    <a:pt x="4733" y="9890"/>
                  </a:cubicBezTo>
                  <a:lnTo>
                    <a:pt x="12889" y="9890"/>
                  </a:lnTo>
                  <a:cubicBezTo>
                    <a:pt x="13592" y="9890"/>
                    <a:pt x="14271" y="9604"/>
                    <a:pt x="14762" y="9102"/>
                  </a:cubicBezTo>
                  <a:cubicBezTo>
                    <a:pt x="16976" y="6837"/>
                    <a:pt x="17713" y="3512"/>
                    <a:pt x="16664" y="528"/>
                  </a:cubicBezTo>
                  <a:lnTo>
                    <a:pt x="16664" y="528"/>
                  </a:lnTo>
                  <a:cubicBezTo>
                    <a:pt x="16664" y="528"/>
                    <a:pt x="14791" y="1986"/>
                    <a:pt x="12227" y="1986"/>
                  </a:cubicBezTo>
                  <a:cubicBezTo>
                    <a:pt x="11176" y="1986"/>
                    <a:pt x="10010" y="1742"/>
                    <a:pt x="8809" y="1052"/>
                  </a:cubicBezTo>
                  <a:cubicBezTo>
                    <a:pt x="7432" y="263"/>
                    <a:pt x="6082" y="0"/>
                    <a:pt x="4894" y="0"/>
                  </a:cubicBezTo>
                  <a:close/>
                </a:path>
              </a:pathLst>
            </a:custGeom>
            <a:solidFill>
              <a:srgbClr val="EFD6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4"/>
            <p:cNvSpPr/>
            <p:nvPr/>
          </p:nvSpPr>
          <p:spPr>
            <a:xfrm>
              <a:off x="5357800" y="4080825"/>
              <a:ext cx="87075" cy="230775"/>
            </a:xfrm>
            <a:custGeom>
              <a:rect b="b" l="l" r="r" t="t"/>
              <a:pathLst>
                <a:path extrusionOk="0" h="9231" w="3483">
                  <a:moveTo>
                    <a:pt x="2962" y="1"/>
                  </a:moveTo>
                  <a:cubicBezTo>
                    <a:pt x="2962" y="1"/>
                    <a:pt x="2489" y="367"/>
                    <a:pt x="1698" y="734"/>
                  </a:cubicBezTo>
                  <a:cubicBezTo>
                    <a:pt x="2768" y="3659"/>
                    <a:pt x="2112" y="6940"/>
                    <a:pt x="0" y="9231"/>
                  </a:cubicBezTo>
                  <a:cubicBezTo>
                    <a:pt x="48" y="9216"/>
                    <a:pt x="96" y="9198"/>
                    <a:pt x="143" y="9179"/>
                  </a:cubicBezTo>
                  <a:lnTo>
                    <a:pt x="151" y="9179"/>
                  </a:lnTo>
                  <a:cubicBezTo>
                    <a:pt x="294" y="9121"/>
                    <a:pt x="433" y="9051"/>
                    <a:pt x="561" y="8970"/>
                  </a:cubicBezTo>
                  <a:lnTo>
                    <a:pt x="572" y="8963"/>
                  </a:lnTo>
                  <a:cubicBezTo>
                    <a:pt x="609" y="8941"/>
                    <a:pt x="646" y="8915"/>
                    <a:pt x="682" y="8890"/>
                  </a:cubicBezTo>
                  <a:lnTo>
                    <a:pt x="715" y="8868"/>
                  </a:lnTo>
                  <a:cubicBezTo>
                    <a:pt x="745" y="8846"/>
                    <a:pt x="770" y="8827"/>
                    <a:pt x="799" y="8802"/>
                  </a:cubicBezTo>
                  <a:lnTo>
                    <a:pt x="836" y="8776"/>
                  </a:lnTo>
                  <a:cubicBezTo>
                    <a:pt x="865" y="8754"/>
                    <a:pt x="891" y="8728"/>
                    <a:pt x="917" y="8706"/>
                  </a:cubicBezTo>
                  <a:lnTo>
                    <a:pt x="950" y="8677"/>
                  </a:lnTo>
                  <a:cubicBezTo>
                    <a:pt x="986" y="8644"/>
                    <a:pt x="1019" y="8611"/>
                    <a:pt x="1056" y="8575"/>
                  </a:cubicBezTo>
                  <a:cubicBezTo>
                    <a:pt x="2625" y="6976"/>
                    <a:pt x="3483" y="4810"/>
                    <a:pt x="3428" y="2570"/>
                  </a:cubicBezTo>
                  <a:cubicBezTo>
                    <a:pt x="3428" y="2515"/>
                    <a:pt x="3428" y="2460"/>
                    <a:pt x="3424" y="2405"/>
                  </a:cubicBezTo>
                  <a:cubicBezTo>
                    <a:pt x="3424" y="2387"/>
                    <a:pt x="3424" y="2372"/>
                    <a:pt x="3420" y="2354"/>
                  </a:cubicBezTo>
                  <a:cubicBezTo>
                    <a:pt x="3420" y="2317"/>
                    <a:pt x="3417" y="2277"/>
                    <a:pt x="3417" y="2240"/>
                  </a:cubicBezTo>
                  <a:lnTo>
                    <a:pt x="3409" y="2185"/>
                  </a:lnTo>
                  <a:cubicBezTo>
                    <a:pt x="3409" y="2149"/>
                    <a:pt x="3406" y="2112"/>
                    <a:pt x="3402" y="2075"/>
                  </a:cubicBezTo>
                  <a:cubicBezTo>
                    <a:pt x="3402" y="2057"/>
                    <a:pt x="3398" y="2039"/>
                    <a:pt x="3398" y="2017"/>
                  </a:cubicBezTo>
                  <a:lnTo>
                    <a:pt x="3387" y="1914"/>
                  </a:lnTo>
                  <a:cubicBezTo>
                    <a:pt x="3387" y="1896"/>
                    <a:pt x="3384" y="1877"/>
                    <a:pt x="3384" y="1855"/>
                  </a:cubicBezTo>
                  <a:cubicBezTo>
                    <a:pt x="3380" y="1822"/>
                    <a:pt x="3376" y="1786"/>
                    <a:pt x="3369" y="1753"/>
                  </a:cubicBezTo>
                  <a:lnTo>
                    <a:pt x="3362" y="1698"/>
                  </a:lnTo>
                  <a:cubicBezTo>
                    <a:pt x="3358" y="1661"/>
                    <a:pt x="3354" y="1625"/>
                    <a:pt x="3347" y="1592"/>
                  </a:cubicBezTo>
                  <a:cubicBezTo>
                    <a:pt x="3347" y="1573"/>
                    <a:pt x="3343" y="1555"/>
                    <a:pt x="3340" y="1537"/>
                  </a:cubicBezTo>
                  <a:cubicBezTo>
                    <a:pt x="3336" y="1500"/>
                    <a:pt x="3332" y="1467"/>
                    <a:pt x="3325" y="1430"/>
                  </a:cubicBezTo>
                  <a:lnTo>
                    <a:pt x="3318" y="1379"/>
                  </a:lnTo>
                  <a:cubicBezTo>
                    <a:pt x="3310" y="1342"/>
                    <a:pt x="3303" y="1306"/>
                    <a:pt x="3296" y="1269"/>
                  </a:cubicBezTo>
                  <a:cubicBezTo>
                    <a:pt x="3296" y="1254"/>
                    <a:pt x="3292" y="1240"/>
                    <a:pt x="3288" y="1221"/>
                  </a:cubicBezTo>
                  <a:lnTo>
                    <a:pt x="3266" y="1108"/>
                  </a:lnTo>
                  <a:cubicBezTo>
                    <a:pt x="3263" y="1093"/>
                    <a:pt x="3259" y="1082"/>
                    <a:pt x="3259" y="1067"/>
                  </a:cubicBezTo>
                  <a:cubicBezTo>
                    <a:pt x="3248" y="1027"/>
                    <a:pt x="3241" y="987"/>
                    <a:pt x="3233" y="950"/>
                  </a:cubicBezTo>
                  <a:cubicBezTo>
                    <a:pt x="3230" y="935"/>
                    <a:pt x="3226" y="924"/>
                    <a:pt x="3222" y="913"/>
                  </a:cubicBezTo>
                  <a:cubicBezTo>
                    <a:pt x="3215" y="873"/>
                    <a:pt x="3204" y="829"/>
                    <a:pt x="3197" y="789"/>
                  </a:cubicBezTo>
                  <a:cubicBezTo>
                    <a:pt x="3193" y="778"/>
                    <a:pt x="3189" y="770"/>
                    <a:pt x="3189" y="759"/>
                  </a:cubicBezTo>
                  <a:cubicBezTo>
                    <a:pt x="3178" y="715"/>
                    <a:pt x="3167" y="675"/>
                    <a:pt x="3156" y="631"/>
                  </a:cubicBezTo>
                  <a:cubicBezTo>
                    <a:pt x="3153" y="624"/>
                    <a:pt x="3149" y="613"/>
                    <a:pt x="3149" y="605"/>
                  </a:cubicBezTo>
                  <a:cubicBezTo>
                    <a:pt x="3138" y="558"/>
                    <a:pt x="3123" y="518"/>
                    <a:pt x="3112" y="474"/>
                  </a:cubicBezTo>
                  <a:cubicBezTo>
                    <a:pt x="3109" y="466"/>
                    <a:pt x="3109" y="459"/>
                    <a:pt x="3105" y="452"/>
                  </a:cubicBezTo>
                  <a:cubicBezTo>
                    <a:pt x="3094" y="408"/>
                    <a:pt x="3080" y="360"/>
                    <a:pt x="3065" y="316"/>
                  </a:cubicBezTo>
                  <a:cubicBezTo>
                    <a:pt x="3065" y="309"/>
                    <a:pt x="3061" y="305"/>
                    <a:pt x="3061" y="298"/>
                  </a:cubicBezTo>
                  <a:cubicBezTo>
                    <a:pt x="3047" y="254"/>
                    <a:pt x="3032" y="206"/>
                    <a:pt x="3014" y="158"/>
                  </a:cubicBezTo>
                  <a:lnTo>
                    <a:pt x="3014" y="151"/>
                  </a:lnTo>
                  <a:cubicBezTo>
                    <a:pt x="2995" y="100"/>
                    <a:pt x="2977" y="48"/>
                    <a:pt x="2962" y="1"/>
                  </a:cubicBezTo>
                  <a:close/>
                </a:path>
              </a:pathLst>
            </a:custGeom>
            <a:solidFill>
              <a:srgbClr val="F7B7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4"/>
            <p:cNvSpPr/>
            <p:nvPr/>
          </p:nvSpPr>
          <p:spPr>
            <a:xfrm>
              <a:off x="5360825" y="4145150"/>
              <a:ext cx="31350" cy="26900"/>
            </a:xfrm>
            <a:custGeom>
              <a:rect b="b" l="l" r="r" t="t"/>
              <a:pathLst>
                <a:path extrusionOk="0" h="1076" w="1254">
                  <a:moveTo>
                    <a:pt x="719" y="1"/>
                  </a:moveTo>
                  <a:cubicBezTo>
                    <a:pt x="242" y="1"/>
                    <a:pt x="0" y="580"/>
                    <a:pt x="341" y="917"/>
                  </a:cubicBezTo>
                  <a:cubicBezTo>
                    <a:pt x="450" y="1026"/>
                    <a:pt x="584" y="1075"/>
                    <a:pt x="716" y="1075"/>
                  </a:cubicBezTo>
                  <a:cubicBezTo>
                    <a:pt x="990" y="1075"/>
                    <a:pt x="1254" y="861"/>
                    <a:pt x="1254" y="536"/>
                  </a:cubicBezTo>
                  <a:cubicBezTo>
                    <a:pt x="1254" y="243"/>
                    <a:pt x="1016" y="1"/>
                    <a:pt x="719" y="1"/>
                  </a:cubicBez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5295575" y="4243775"/>
              <a:ext cx="27425" cy="23475"/>
            </a:xfrm>
            <a:custGeom>
              <a:rect b="b" l="l" r="r" t="t"/>
              <a:pathLst>
                <a:path extrusionOk="0" h="939" w="1097">
                  <a:moveTo>
                    <a:pt x="627" y="0"/>
                  </a:moveTo>
                  <a:cubicBezTo>
                    <a:pt x="209" y="0"/>
                    <a:pt x="0" y="506"/>
                    <a:pt x="297" y="799"/>
                  </a:cubicBezTo>
                  <a:cubicBezTo>
                    <a:pt x="392" y="896"/>
                    <a:pt x="510" y="939"/>
                    <a:pt x="625" y="939"/>
                  </a:cubicBezTo>
                  <a:cubicBezTo>
                    <a:pt x="866" y="939"/>
                    <a:pt x="1096" y="752"/>
                    <a:pt x="1096" y="469"/>
                  </a:cubicBezTo>
                  <a:cubicBezTo>
                    <a:pt x="1096" y="209"/>
                    <a:pt x="884" y="0"/>
                    <a:pt x="627" y="0"/>
                  </a:cubicBez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5105775" y="4128850"/>
              <a:ext cx="27425" cy="23425"/>
            </a:xfrm>
            <a:custGeom>
              <a:rect b="b" l="l" r="r" t="t"/>
              <a:pathLst>
                <a:path extrusionOk="0" h="937" w="1097">
                  <a:moveTo>
                    <a:pt x="628" y="0"/>
                  </a:moveTo>
                  <a:cubicBezTo>
                    <a:pt x="210" y="0"/>
                    <a:pt x="1" y="506"/>
                    <a:pt x="298" y="800"/>
                  </a:cubicBezTo>
                  <a:cubicBezTo>
                    <a:pt x="392" y="894"/>
                    <a:pt x="509" y="937"/>
                    <a:pt x="624" y="937"/>
                  </a:cubicBezTo>
                  <a:cubicBezTo>
                    <a:pt x="865" y="937"/>
                    <a:pt x="1097" y="750"/>
                    <a:pt x="1097" y="470"/>
                  </a:cubicBezTo>
                  <a:cubicBezTo>
                    <a:pt x="1097" y="209"/>
                    <a:pt x="888" y="0"/>
                    <a:pt x="628" y="0"/>
                  </a:cubicBez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4"/>
            <p:cNvSpPr/>
            <p:nvPr/>
          </p:nvSpPr>
          <p:spPr>
            <a:xfrm>
              <a:off x="5144275" y="4243775"/>
              <a:ext cx="27325" cy="23475"/>
            </a:xfrm>
            <a:custGeom>
              <a:rect b="b" l="l" r="r" t="t"/>
              <a:pathLst>
                <a:path extrusionOk="0" h="939" w="1093">
                  <a:moveTo>
                    <a:pt x="627" y="0"/>
                  </a:moveTo>
                  <a:cubicBezTo>
                    <a:pt x="209" y="0"/>
                    <a:pt x="0" y="506"/>
                    <a:pt x="294" y="799"/>
                  </a:cubicBezTo>
                  <a:cubicBezTo>
                    <a:pt x="390" y="896"/>
                    <a:pt x="508" y="939"/>
                    <a:pt x="623" y="939"/>
                  </a:cubicBezTo>
                  <a:cubicBezTo>
                    <a:pt x="864" y="939"/>
                    <a:pt x="1093" y="752"/>
                    <a:pt x="1093" y="469"/>
                  </a:cubicBezTo>
                  <a:cubicBezTo>
                    <a:pt x="1093" y="209"/>
                    <a:pt x="884" y="0"/>
                    <a:pt x="627" y="0"/>
                  </a:cubicBez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4"/>
            <p:cNvSpPr/>
            <p:nvPr/>
          </p:nvSpPr>
          <p:spPr>
            <a:xfrm>
              <a:off x="5211900" y="4153500"/>
              <a:ext cx="33100" cy="28275"/>
            </a:xfrm>
            <a:custGeom>
              <a:rect b="b" l="l" r="r" t="t"/>
              <a:pathLst>
                <a:path extrusionOk="0" h="1131" w="1324">
                  <a:moveTo>
                    <a:pt x="756" y="0"/>
                  </a:moveTo>
                  <a:cubicBezTo>
                    <a:pt x="254" y="0"/>
                    <a:pt x="1" y="609"/>
                    <a:pt x="356" y="965"/>
                  </a:cubicBezTo>
                  <a:cubicBezTo>
                    <a:pt x="471" y="1079"/>
                    <a:pt x="613" y="1131"/>
                    <a:pt x="752" y="1131"/>
                  </a:cubicBezTo>
                  <a:cubicBezTo>
                    <a:pt x="1043" y="1131"/>
                    <a:pt x="1324" y="905"/>
                    <a:pt x="1324" y="565"/>
                  </a:cubicBezTo>
                  <a:cubicBezTo>
                    <a:pt x="1324" y="253"/>
                    <a:pt x="1067" y="0"/>
                    <a:pt x="756" y="0"/>
                  </a:cubicBez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" name="Google Shape;327;p24"/>
          <p:cNvGrpSpPr/>
          <p:nvPr/>
        </p:nvGrpSpPr>
        <p:grpSpPr>
          <a:xfrm>
            <a:off x="4138678" y="3753691"/>
            <a:ext cx="415184" cy="409417"/>
            <a:chOff x="1158150" y="237950"/>
            <a:chExt cx="5302475" cy="5228825"/>
          </a:xfrm>
        </p:grpSpPr>
        <p:sp>
          <p:nvSpPr>
            <p:cNvPr id="328" name="Google Shape;328;p24"/>
            <p:cNvSpPr/>
            <p:nvPr/>
          </p:nvSpPr>
          <p:spPr>
            <a:xfrm>
              <a:off x="1158150" y="237950"/>
              <a:ext cx="5302475" cy="5228825"/>
            </a:xfrm>
            <a:custGeom>
              <a:rect b="b" l="l" r="r" t="t"/>
              <a:pathLst>
                <a:path extrusionOk="0" h="209153" w="212099">
                  <a:moveTo>
                    <a:pt x="168914" y="1"/>
                  </a:moveTo>
                  <a:cubicBezTo>
                    <a:pt x="164576" y="1"/>
                    <a:pt x="160238" y="1661"/>
                    <a:pt x="156930" y="4982"/>
                  </a:cubicBezTo>
                  <a:lnTo>
                    <a:pt x="94408" y="67480"/>
                  </a:lnTo>
                  <a:cubicBezTo>
                    <a:pt x="82521" y="79391"/>
                    <a:pt x="73257" y="93680"/>
                    <a:pt x="67277" y="109414"/>
                  </a:cubicBezTo>
                  <a:cubicBezTo>
                    <a:pt x="63184" y="120198"/>
                    <a:pt x="57547" y="130271"/>
                    <a:pt x="50586" y="139388"/>
                  </a:cubicBezTo>
                  <a:lnTo>
                    <a:pt x="40121" y="151349"/>
                  </a:lnTo>
                  <a:lnTo>
                    <a:pt x="5220" y="186249"/>
                  </a:lnTo>
                  <a:cubicBezTo>
                    <a:pt x="0" y="191470"/>
                    <a:pt x="0" y="199974"/>
                    <a:pt x="5220" y="205219"/>
                  </a:cubicBezTo>
                  <a:cubicBezTo>
                    <a:pt x="7843" y="207841"/>
                    <a:pt x="11280" y="209153"/>
                    <a:pt x="14718" y="209153"/>
                  </a:cubicBezTo>
                  <a:cubicBezTo>
                    <a:pt x="18155" y="209153"/>
                    <a:pt x="21592" y="207841"/>
                    <a:pt x="24215" y="205219"/>
                  </a:cubicBezTo>
                  <a:lnTo>
                    <a:pt x="59115" y="170318"/>
                  </a:lnTo>
                  <a:cubicBezTo>
                    <a:pt x="71002" y="158407"/>
                    <a:pt x="85291" y="149167"/>
                    <a:pt x="101025" y="143187"/>
                  </a:cubicBezTo>
                  <a:cubicBezTo>
                    <a:pt x="116760" y="137183"/>
                    <a:pt x="131048" y="127943"/>
                    <a:pt x="142960" y="116032"/>
                  </a:cubicBezTo>
                  <a:lnTo>
                    <a:pt x="205482" y="53510"/>
                  </a:lnTo>
                  <a:cubicBezTo>
                    <a:pt x="212099" y="46892"/>
                    <a:pt x="212099" y="36157"/>
                    <a:pt x="205482" y="29540"/>
                  </a:cubicBezTo>
                  <a:lnTo>
                    <a:pt x="180899" y="4982"/>
                  </a:lnTo>
                  <a:cubicBezTo>
                    <a:pt x="177591" y="1661"/>
                    <a:pt x="173253" y="1"/>
                    <a:pt x="1689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1196750" y="709300"/>
              <a:ext cx="5263875" cy="4757475"/>
            </a:xfrm>
            <a:custGeom>
              <a:rect b="b" l="l" r="r" t="t"/>
              <a:pathLst>
                <a:path extrusionOk="0" h="190299" w="210555">
                  <a:moveTo>
                    <a:pt x="193252" y="1"/>
                  </a:moveTo>
                  <a:lnTo>
                    <a:pt x="193252" y="1"/>
                  </a:lnTo>
                  <a:cubicBezTo>
                    <a:pt x="199869" y="6618"/>
                    <a:pt x="199869" y="17353"/>
                    <a:pt x="193252" y="23970"/>
                  </a:cubicBezTo>
                  <a:lnTo>
                    <a:pt x="130730" y="86492"/>
                  </a:lnTo>
                  <a:cubicBezTo>
                    <a:pt x="118819" y="98403"/>
                    <a:pt x="104530" y="107643"/>
                    <a:pt x="88795" y="113623"/>
                  </a:cubicBezTo>
                  <a:cubicBezTo>
                    <a:pt x="73061" y="119628"/>
                    <a:pt x="58772" y="128867"/>
                    <a:pt x="46885" y="140779"/>
                  </a:cubicBezTo>
                  <a:lnTo>
                    <a:pt x="11985" y="175679"/>
                  </a:lnTo>
                  <a:cubicBezTo>
                    <a:pt x="9360" y="178304"/>
                    <a:pt x="5910" y="179609"/>
                    <a:pt x="2478" y="179609"/>
                  </a:cubicBezTo>
                  <a:cubicBezTo>
                    <a:pt x="1647" y="179609"/>
                    <a:pt x="817" y="179533"/>
                    <a:pt x="0" y="179380"/>
                  </a:cubicBezTo>
                  <a:lnTo>
                    <a:pt x="0" y="179380"/>
                  </a:lnTo>
                  <a:cubicBezTo>
                    <a:pt x="466" y="181929"/>
                    <a:pt x="1691" y="184380"/>
                    <a:pt x="3676" y="186365"/>
                  </a:cubicBezTo>
                  <a:cubicBezTo>
                    <a:pt x="6299" y="188987"/>
                    <a:pt x="9736" y="190299"/>
                    <a:pt x="13174" y="190299"/>
                  </a:cubicBezTo>
                  <a:cubicBezTo>
                    <a:pt x="16611" y="190299"/>
                    <a:pt x="20048" y="188987"/>
                    <a:pt x="22671" y="186365"/>
                  </a:cubicBezTo>
                  <a:lnTo>
                    <a:pt x="57571" y="151464"/>
                  </a:lnTo>
                  <a:cubicBezTo>
                    <a:pt x="69458" y="139553"/>
                    <a:pt x="83747" y="130313"/>
                    <a:pt x="99481" y="124333"/>
                  </a:cubicBezTo>
                  <a:cubicBezTo>
                    <a:pt x="115216" y="118329"/>
                    <a:pt x="129504" y="109089"/>
                    <a:pt x="141416" y="97178"/>
                  </a:cubicBezTo>
                  <a:lnTo>
                    <a:pt x="203938" y="34656"/>
                  </a:lnTo>
                  <a:cubicBezTo>
                    <a:pt x="210555" y="28038"/>
                    <a:pt x="210555" y="17303"/>
                    <a:pt x="203938" y="10686"/>
                  </a:cubicBezTo>
                  <a:lnTo>
                    <a:pt x="193252" y="1"/>
                  </a:lnTo>
                  <a:close/>
                </a:path>
              </a:pathLst>
            </a:custGeom>
            <a:solidFill>
              <a:srgbClr val="26AB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2741400" y="237950"/>
              <a:ext cx="3719225" cy="3629700"/>
            </a:xfrm>
            <a:custGeom>
              <a:rect b="b" l="l" r="r" t="t"/>
              <a:pathLst>
                <a:path extrusionOk="0" h="145188" w="148769">
                  <a:moveTo>
                    <a:pt x="105584" y="1"/>
                  </a:moveTo>
                  <a:cubicBezTo>
                    <a:pt x="101246" y="1"/>
                    <a:pt x="96908" y="1661"/>
                    <a:pt x="93600" y="4982"/>
                  </a:cubicBezTo>
                  <a:lnTo>
                    <a:pt x="31078" y="67480"/>
                  </a:lnTo>
                  <a:cubicBezTo>
                    <a:pt x="19191" y="79391"/>
                    <a:pt x="9927" y="93680"/>
                    <a:pt x="3947" y="109414"/>
                  </a:cubicBezTo>
                  <a:cubicBezTo>
                    <a:pt x="3849" y="109635"/>
                    <a:pt x="3775" y="109855"/>
                    <a:pt x="3677" y="110076"/>
                  </a:cubicBezTo>
                  <a:cubicBezTo>
                    <a:pt x="1" y="119610"/>
                    <a:pt x="2231" y="130418"/>
                    <a:pt x="9461" y="137648"/>
                  </a:cubicBezTo>
                  <a:cubicBezTo>
                    <a:pt x="14384" y="142571"/>
                    <a:pt x="20966" y="145188"/>
                    <a:pt x="27676" y="145188"/>
                  </a:cubicBezTo>
                  <a:cubicBezTo>
                    <a:pt x="30820" y="145188"/>
                    <a:pt x="33991" y="144613"/>
                    <a:pt x="37033" y="143432"/>
                  </a:cubicBezTo>
                  <a:cubicBezTo>
                    <a:pt x="37254" y="143334"/>
                    <a:pt x="37475" y="143261"/>
                    <a:pt x="37695" y="143187"/>
                  </a:cubicBezTo>
                  <a:cubicBezTo>
                    <a:pt x="53430" y="137183"/>
                    <a:pt x="67718" y="127943"/>
                    <a:pt x="79630" y="116032"/>
                  </a:cubicBezTo>
                  <a:lnTo>
                    <a:pt x="142152" y="53510"/>
                  </a:lnTo>
                  <a:cubicBezTo>
                    <a:pt x="148769" y="46892"/>
                    <a:pt x="148769" y="36157"/>
                    <a:pt x="142152" y="29540"/>
                  </a:cubicBezTo>
                  <a:lnTo>
                    <a:pt x="117569" y="4982"/>
                  </a:lnTo>
                  <a:cubicBezTo>
                    <a:pt x="114261" y="1661"/>
                    <a:pt x="109923" y="1"/>
                    <a:pt x="1055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5680625" y="362500"/>
              <a:ext cx="174025" cy="173425"/>
            </a:xfrm>
            <a:custGeom>
              <a:rect b="b" l="l" r="r" t="t"/>
              <a:pathLst>
                <a:path extrusionOk="0" h="6937" w="6961">
                  <a:moveTo>
                    <a:pt x="6961" y="6936"/>
                  </a:moveTo>
                  <a:lnTo>
                    <a:pt x="0" y="0"/>
                  </a:lnTo>
                  <a:close/>
                  <a:moveTo>
                    <a:pt x="6961" y="6936"/>
                  </a:moveTo>
                  <a:close/>
                </a:path>
              </a:pathLst>
            </a:custGeom>
            <a:solidFill>
              <a:srgbClr val="A8C2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2864550" y="709300"/>
              <a:ext cx="3596075" cy="3158350"/>
            </a:xfrm>
            <a:custGeom>
              <a:rect b="b" l="l" r="r" t="t"/>
              <a:pathLst>
                <a:path extrusionOk="0" h="126334" w="143843">
                  <a:moveTo>
                    <a:pt x="126540" y="1"/>
                  </a:moveTo>
                  <a:lnTo>
                    <a:pt x="126540" y="1"/>
                  </a:lnTo>
                  <a:cubicBezTo>
                    <a:pt x="133157" y="6618"/>
                    <a:pt x="133157" y="17353"/>
                    <a:pt x="126540" y="23970"/>
                  </a:cubicBezTo>
                  <a:lnTo>
                    <a:pt x="64018" y="86492"/>
                  </a:lnTo>
                  <a:cubicBezTo>
                    <a:pt x="52107" y="98403"/>
                    <a:pt x="37818" y="107643"/>
                    <a:pt x="22083" y="113623"/>
                  </a:cubicBezTo>
                  <a:lnTo>
                    <a:pt x="21422" y="113893"/>
                  </a:lnTo>
                  <a:cubicBezTo>
                    <a:pt x="18378" y="115068"/>
                    <a:pt x="15209" y="115641"/>
                    <a:pt x="12068" y="115641"/>
                  </a:cubicBezTo>
                  <a:cubicBezTo>
                    <a:pt x="7874" y="115641"/>
                    <a:pt x="3729" y="114619"/>
                    <a:pt x="1" y="112643"/>
                  </a:cubicBezTo>
                  <a:lnTo>
                    <a:pt x="1" y="112643"/>
                  </a:lnTo>
                  <a:cubicBezTo>
                    <a:pt x="1177" y="114873"/>
                    <a:pt x="2697" y="116956"/>
                    <a:pt x="4535" y="118794"/>
                  </a:cubicBezTo>
                  <a:cubicBezTo>
                    <a:pt x="9458" y="123717"/>
                    <a:pt x="16040" y="126334"/>
                    <a:pt x="22750" y="126334"/>
                  </a:cubicBezTo>
                  <a:cubicBezTo>
                    <a:pt x="25894" y="126334"/>
                    <a:pt x="29065" y="125759"/>
                    <a:pt x="32107" y="124578"/>
                  </a:cubicBezTo>
                  <a:cubicBezTo>
                    <a:pt x="32328" y="124480"/>
                    <a:pt x="32549" y="124407"/>
                    <a:pt x="32769" y="124333"/>
                  </a:cubicBezTo>
                  <a:cubicBezTo>
                    <a:pt x="48504" y="118329"/>
                    <a:pt x="62792" y="109089"/>
                    <a:pt x="74704" y="97178"/>
                  </a:cubicBezTo>
                  <a:lnTo>
                    <a:pt x="137226" y="34656"/>
                  </a:lnTo>
                  <a:cubicBezTo>
                    <a:pt x="143843" y="28038"/>
                    <a:pt x="143843" y="17303"/>
                    <a:pt x="137226" y="10686"/>
                  </a:cubicBezTo>
                  <a:lnTo>
                    <a:pt x="126540" y="1"/>
                  </a:lnTo>
                  <a:close/>
                </a:path>
              </a:pathLst>
            </a:custGeom>
            <a:solidFill>
              <a:srgbClr val="26AB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1158150" y="4552275"/>
              <a:ext cx="947275" cy="914500"/>
            </a:xfrm>
            <a:custGeom>
              <a:rect b="b" l="l" r="r" t="t"/>
              <a:pathLst>
                <a:path extrusionOk="0" h="36580" w="37891">
                  <a:moveTo>
                    <a:pt x="18896" y="0"/>
                  </a:moveTo>
                  <a:lnTo>
                    <a:pt x="5220" y="13676"/>
                  </a:lnTo>
                  <a:cubicBezTo>
                    <a:pt x="0" y="18897"/>
                    <a:pt x="0" y="27401"/>
                    <a:pt x="5220" y="32646"/>
                  </a:cubicBezTo>
                  <a:cubicBezTo>
                    <a:pt x="7843" y="35268"/>
                    <a:pt x="11280" y="36580"/>
                    <a:pt x="14718" y="36580"/>
                  </a:cubicBezTo>
                  <a:cubicBezTo>
                    <a:pt x="18155" y="36580"/>
                    <a:pt x="21592" y="35268"/>
                    <a:pt x="24215" y="32646"/>
                  </a:cubicBezTo>
                  <a:lnTo>
                    <a:pt x="37891" y="18970"/>
                  </a:lnTo>
                  <a:lnTo>
                    <a:pt x="18896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1196750" y="4759375"/>
              <a:ext cx="908675" cy="707400"/>
            </a:xfrm>
            <a:custGeom>
              <a:rect b="b" l="l" r="r" t="t"/>
              <a:pathLst>
                <a:path extrusionOk="0" h="28296" w="36347">
                  <a:moveTo>
                    <a:pt x="25661" y="0"/>
                  </a:moveTo>
                  <a:lnTo>
                    <a:pt x="11985" y="13676"/>
                  </a:lnTo>
                  <a:cubicBezTo>
                    <a:pt x="9360" y="16301"/>
                    <a:pt x="5910" y="17606"/>
                    <a:pt x="2478" y="17606"/>
                  </a:cubicBezTo>
                  <a:cubicBezTo>
                    <a:pt x="1647" y="17606"/>
                    <a:pt x="817" y="17530"/>
                    <a:pt x="0" y="17377"/>
                  </a:cubicBezTo>
                  <a:lnTo>
                    <a:pt x="0" y="17377"/>
                  </a:lnTo>
                  <a:cubicBezTo>
                    <a:pt x="466" y="19926"/>
                    <a:pt x="1691" y="22377"/>
                    <a:pt x="3676" y="24362"/>
                  </a:cubicBezTo>
                  <a:cubicBezTo>
                    <a:pt x="6299" y="26984"/>
                    <a:pt x="9736" y="28296"/>
                    <a:pt x="13174" y="28296"/>
                  </a:cubicBezTo>
                  <a:cubicBezTo>
                    <a:pt x="16611" y="28296"/>
                    <a:pt x="20048" y="26984"/>
                    <a:pt x="22671" y="24362"/>
                  </a:cubicBezTo>
                  <a:lnTo>
                    <a:pt x="36347" y="10686"/>
                  </a:lnTo>
                  <a:lnTo>
                    <a:pt x="25661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21650" y="929725"/>
              <a:ext cx="2427625" cy="2383950"/>
            </a:xfrm>
            <a:custGeom>
              <a:rect b="b" l="l" r="r" t="t"/>
              <a:pathLst>
                <a:path extrusionOk="0" h="95358" w="97105">
                  <a:moveTo>
                    <a:pt x="87285" y="0"/>
                  </a:moveTo>
                  <a:cubicBezTo>
                    <a:pt x="84997" y="0"/>
                    <a:pt x="82705" y="876"/>
                    <a:pt x="80953" y="2629"/>
                  </a:cubicBezTo>
                  <a:lnTo>
                    <a:pt x="3505" y="80101"/>
                  </a:lnTo>
                  <a:cubicBezTo>
                    <a:pt x="1" y="83581"/>
                    <a:pt x="1" y="89243"/>
                    <a:pt x="3505" y="92748"/>
                  </a:cubicBezTo>
                  <a:cubicBezTo>
                    <a:pt x="5245" y="94488"/>
                    <a:pt x="7531" y="95358"/>
                    <a:pt x="9819" y="95358"/>
                  </a:cubicBezTo>
                  <a:cubicBezTo>
                    <a:pt x="12108" y="95358"/>
                    <a:pt x="14399" y="94488"/>
                    <a:pt x="16152" y="92748"/>
                  </a:cubicBezTo>
                  <a:lnTo>
                    <a:pt x="82129" y="26770"/>
                  </a:lnTo>
                  <a:lnTo>
                    <a:pt x="93600" y="15275"/>
                  </a:lnTo>
                  <a:cubicBezTo>
                    <a:pt x="97104" y="11795"/>
                    <a:pt x="97104" y="6134"/>
                    <a:pt x="93600" y="2629"/>
                  </a:cubicBezTo>
                  <a:cubicBezTo>
                    <a:pt x="91859" y="876"/>
                    <a:pt x="89574" y="0"/>
                    <a:pt x="872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4"/>
            <p:cNvSpPr/>
            <p:nvPr/>
          </p:nvSpPr>
          <p:spPr>
            <a:xfrm>
              <a:off x="4765225" y="527325"/>
              <a:ext cx="389700" cy="379300"/>
            </a:xfrm>
            <a:custGeom>
              <a:rect b="b" l="l" r="r" t="t"/>
              <a:pathLst>
                <a:path extrusionOk="0" h="15172" w="15588">
                  <a:moveTo>
                    <a:pt x="6054" y="0"/>
                  </a:moveTo>
                  <a:lnTo>
                    <a:pt x="0" y="6029"/>
                  </a:lnTo>
                  <a:lnTo>
                    <a:pt x="7892" y="13921"/>
                  </a:lnTo>
                  <a:cubicBezTo>
                    <a:pt x="8725" y="14754"/>
                    <a:pt x="9816" y="15171"/>
                    <a:pt x="10907" y="15171"/>
                  </a:cubicBezTo>
                  <a:cubicBezTo>
                    <a:pt x="11997" y="15171"/>
                    <a:pt x="13088" y="14754"/>
                    <a:pt x="13921" y="13921"/>
                  </a:cubicBezTo>
                  <a:cubicBezTo>
                    <a:pt x="15588" y="12255"/>
                    <a:pt x="15588" y="9559"/>
                    <a:pt x="13921" y="7892"/>
                  </a:cubicBezTo>
                  <a:lnTo>
                    <a:pt x="6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4"/>
            <p:cNvSpPr/>
            <p:nvPr/>
          </p:nvSpPr>
          <p:spPr>
            <a:xfrm>
              <a:off x="4467425" y="825100"/>
              <a:ext cx="389725" cy="379300"/>
            </a:xfrm>
            <a:custGeom>
              <a:rect b="b" l="l" r="r" t="t"/>
              <a:pathLst>
                <a:path extrusionOk="0" h="15172" w="15589">
                  <a:moveTo>
                    <a:pt x="6030" y="0"/>
                  </a:moveTo>
                  <a:lnTo>
                    <a:pt x="1" y="6054"/>
                  </a:lnTo>
                  <a:lnTo>
                    <a:pt x="7893" y="13921"/>
                  </a:lnTo>
                  <a:cubicBezTo>
                    <a:pt x="8726" y="14755"/>
                    <a:pt x="9817" y="15171"/>
                    <a:pt x="10907" y="15171"/>
                  </a:cubicBezTo>
                  <a:cubicBezTo>
                    <a:pt x="11998" y="15171"/>
                    <a:pt x="13089" y="14755"/>
                    <a:pt x="13922" y="13921"/>
                  </a:cubicBezTo>
                  <a:cubicBezTo>
                    <a:pt x="15588" y="12255"/>
                    <a:pt x="15588" y="9559"/>
                    <a:pt x="13922" y="7892"/>
                  </a:cubicBezTo>
                  <a:lnTo>
                    <a:pt x="60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4169650" y="1123500"/>
              <a:ext cx="389100" cy="379300"/>
            </a:xfrm>
            <a:custGeom>
              <a:rect b="b" l="l" r="r" t="t"/>
              <a:pathLst>
                <a:path extrusionOk="0" h="15172" w="15564">
                  <a:moveTo>
                    <a:pt x="6030" y="0"/>
                  </a:moveTo>
                  <a:lnTo>
                    <a:pt x="1" y="6029"/>
                  </a:lnTo>
                  <a:lnTo>
                    <a:pt x="7868" y="13921"/>
                  </a:lnTo>
                  <a:cubicBezTo>
                    <a:pt x="8701" y="14754"/>
                    <a:pt x="9792" y="15171"/>
                    <a:pt x="10883" y="15171"/>
                  </a:cubicBezTo>
                  <a:cubicBezTo>
                    <a:pt x="11973" y="15171"/>
                    <a:pt x="13064" y="14754"/>
                    <a:pt x="13897" y="13921"/>
                  </a:cubicBezTo>
                  <a:cubicBezTo>
                    <a:pt x="15564" y="12255"/>
                    <a:pt x="15564" y="9534"/>
                    <a:pt x="13897" y="7867"/>
                  </a:cubicBezTo>
                  <a:lnTo>
                    <a:pt x="60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3871250" y="1421275"/>
              <a:ext cx="389725" cy="379300"/>
            </a:xfrm>
            <a:custGeom>
              <a:rect b="b" l="l" r="r" t="t"/>
              <a:pathLst>
                <a:path extrusionOk="0" h="15172" w="15589">
                  <a:moveTo>
                    <a:pt x="6055" y="0"/>
                  </a:moveTo>
                  <a:lnTo>
                    <a:pt x="1" y="6030"/>
                  </a:lnTo>
                  <a:lnTo>
                    <a:pt x="7893" y="13921"/>
                  </a:lnTo>
                  <a:cubicBezTo>
                    <a:pt x="8726" y="14755"/>
                    <a:pt x="9817" y="15171"/>
                    <a:pt x="10907" y="15171"/>
                  </a:cubicBezTo>
                  <a:cubicBezTo>
                    <a:pt x="11998" y="15171"/>
                    <a:pt x="13089" y="14755"/>
                    <a:pt x="13922" y="13921"/>
                  </a:cubicBezTo>
                  <a:cubicBezTo>
                    <a:pt x="15588" y="12255"/>
                    <a:pt x="15588" y="9559"/>
                    <a:pt x="13922" y="7892"/>
                  </a:cubicBezTo>
                  <a:lnTo>
                    <a:pt x="60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3573475" y="1719050"/>
              <a:ext cx="389725" cy="379300"/>
            </a:xfrm>
            <a:custGeom>
              <a:rect b="b" l="l" r="r" t="t"/>
              <a:pathLst>
                <a:path extrusionOk="0" h="15172" w="15589">
                  <a:moveTo>
                    <a:pt x="6030" y="1"/>
                  </a:moveTo>
                  <a:lnTo>
                    <a:pt x="1" y="6054"/>
                  </a:lnTo>
                  <a:lnTo>
                    <a:pt x="7892" y="13922"/>
                  </a:lnTo>
                  <a:cubicBezTo>
                    <a:pt x="8726" y="14755"/>
                    <a:pt x="9816" y="15172"/>
                    <a:pt x="10907" y="15172"/>
                  </a:cubicBezTo>
                  <a:cubicBezTo>
                    <a:pt x="11998" y="15172"/>
                    <a:pt x="13088" y="14755"/>
                    <a:pt x="13922" y="13922"/>
                  </a:cubicBezTo>
                  <a:cubicBezTo>
                    <a:pt x="15588" y="12255"/>
                    <a:pt x="15588" y="9559"/>
                    <a:pt x="13922" y="7893"/>
                  </a:cubicBezTo>
                  <a:lnTo>
                    <a:pt x="60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3289800" y="2019300"/>
              <a:ext cx="375000" cy="377450"/>
            </a:xfrm>
            <a:custGeom>
              <a:rect b="b" l="l" r="r" t="t"/>
              <a:pathLst>
                <a:path extrusionOk="0" h="15098" w="15000">
                  <a:moveTo>
                    <a:pt x="5539" y="0"/>
                  </a:moveTo>
                  <a:cubicBezTo>
                    <a:pt x="3627" y="2108"/>
                    <a:pt x="1765" y="4289"/>
                    <a:pt x="0" y="6519"/>
                  </a:cubicBezTo>
                  <a:lnTo>
                    <a:pt x="7304" y="13847"/>
                  </a:lnTo>
                  <a:cubicBezTo>
                    <a:pt x="8137" y="14681"/>
                    <a:pt x="9228" y="15097"/>
                    <a:pt x="10318" y="15097"/>
                  </a:cubicBezTo>
                  <a:cubicBezTo>
                    <a:pt x="11409" y="15097"/>
                    <a:pt x="12500" y="14681"/>
                    <a:pt x="13333" y="13847"/>
                  </a:cubicBezTo>
                  <a:cubicBezTo>
                    <a:pt x="14999" y="12181"/>
                    <a:pt x="14999" y="9460"/>
                    <a:pt x="13333" y="7794"/>
                  </a:cubicBezTo>
                  <a:lnTo>
                    <a:pt x="5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5300"/>
            <a:ext cx="6400679" cy="3262872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5"/>
          <p:cNvSpPr txBox="1"/>
          <p:nvPr>
            <p:ph idx="1" type="body"/>
          </p:nvPr>
        </p:nvSpPr>
        <p:spPr>
          <a:xfrm>
            <a:off x="642050" y="2076050"/>
            <a:ext cx="5308200" cy="14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Here you can list your reference websites or publications.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>
                <a:solidFill>
                  <a:schemeClr val="dk1"/>
                </a:solidFill>
              </a:rPr>
              <a:t>Here you can list your reference websites or publications.</a:t>
            </a:r>
            <a:endParaRPr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>
                <a:solidFill>
                  <a:schemeClr val="dk1"/>
                </a:solidFill>
              </a:rPr>
              <a:t>Here you can list your reference websites or publications.</a:t>
            </a:r>
            <a:endParaRPr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>
                <a:solidFill>
                  <a:schemeClr val="dk1"/>
                </a:solidFill>
              </a:rPr>
              <a:t>Here you can list your reference websites or publications.</a:t>
            </a:r>
            <a:endParaRPr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>
                <a:solidFill>
                  <a:schemeClr val="dk1"/>
                </a:solidFill>
              </a:rPr>
              <a:t>Here you can list your reference websites or publications.</a:t>
            </a:r>
            <a:endParaRPr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>
                <a:solidFill>
                  <a:schemeClr val="dk1"/>
                </a:solidFill>
              </a:rPr>
              <a:t>Here you can list your reference websites or publications.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8" name="Google Shape;348;p25"/>
          <p:cNvSpPr txBox="1"/>
          <p:nvPr>
            <p:ph type="ctrTitle"/>
          </p:nvPr>
        </p:nvSpPr>
        <p:spPr>
          <a:xfrm>
            <a:off x="6399975" y="2098650"/>
            <a:ext cx="19398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RESEARCH RESOURCES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6"/>
          <p:cNvSpPr txBox="1"/>
          <p:nvPr>
            <p:ph type="ctrTitle"/>
          </p:nvPr>
        </p:nvSpPr>
        <p:spPr>
          <a:xfrm>
            <a:off x="3063000" y="-424250"/>
            <a:ext cx="3018000" cy="147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FACTORS TO CONSIDER</a:t>
            </a:r>
            <a:endParaRPr/>
          </a:p>
        </p:txBody>
      </p:sp>
      <p:cxnSp>
        <p:nvCxnSpPr>
          <p:cNvPr id="354" name="Google Shape;354;p26"/>
          <p:cNvCxnSpPr/>
          <p:nvPr/>
        </p:nvCxnSpPr>
        <p:spPr>
          <a:xfrm rot="10800000">
            <a:off x="5131962" y="3067068"/>
            <a:ext cx="1783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diamond"/>
            <a:tailEnd len="med" w="med" type="none"/>
          </a:ln>
        </p:spPr>
      </p:cxnSp>
      <p:cxnSp>
        <p:nvCxnSpPr>
          <p:cNvPr id="355" name="Google Shape;355;p26"/>
          <p:cNvCxnSpPr/>
          <p:nvPr/>
        </p:nvCxnSpPr>
        <p:spPr>
          <a:xfrm>
            <a:off x="2231302" y="3066950"/>
            <a:ext cx="20697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diamond"/>
            <a:tailEnd len="med" w="med" type="none"/>
          </a:ln>
        </p:spPr>
      </p:cxnSp>
      <p:cxnSp>
        <p:nvCxnSpPr>
          <p:cNvPr id="356" name="Google Shape;356;p26"/>
          <p:cNvCxnSpPr/>
          <p:nvPr/>
        </p:nvCxnSpPr>
        <p:spPr>
          <a:xfrm rot="10800000">
            <a:off x="4694062" y="1894455"/>
            <a:ext cx="1783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diamond"/>
            <a:tailEnd len="med" w="med" type="none"/>
          </a:ln>
        </p:spPr>
      </p:cxnSp>
      <p:cxnSp>
        <p:nvCxnSpPr>
          <p:cNvPr id="357" name="Google Shape;357;p26"/>
          <p:cNvCxnSpPr/>
          <p:nvPr/>
        </p:nvCxnSpPr>
        <p:spPr>
          <a:xfrm>
            <a:off x="4698600" y="1894705"/>
            <a:ext cx="0" cy="6768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8" name="Google Shape;358;p26"/>
          <p:cNvCxnSpPr/>
          <p:nvPr/>
        </p:nvCxnSpPr>
        <p:spPr>
          <a:xfrm>
            <a:off x="2670081" y="1894330"/>
            <a:ext cx="1783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diamond"/>
            <a:tailEnd len="med" w="med" type="none"/>
          </a:ln>
        </p:spPr>
      </p:cxnSp>
      <p:cxnSp>
        <p:nvCxnSpPr>
          <p:cNvPr id="359" name="Google Shape;359;p26"/>
          <p:cNvCxnSpPr/>
          <p:nvPr/>
        </p:nvCxnSpPr>
        <p:spPr>
          <a:xfrm>
            <a:off x="4448743" y="1894580"/>
            <a:ext cx="0" cy="6768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0" name="Google Shape;360;p26"/>
          <p:cNvCxnSpPr/>
          <p:nvPr/>
        </p:nvCxnSpPr>
        <p:spPr>
          <a:xfrm rot="10800000">
            <a:off x="4694050" y="4157580"/>
            <a:ext cx="1783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diamond"/>
            <a:tailEnd len="med" w="med" type="none"/>
          </a:ln>
        </p:spPr>
      </p:cxnSp>
      <p:cxnSp>
        <p:nvCxnSpPr>
          <p:cNvPr id="361" name="Google Shape;361;p26"/>
          <p:cNvCxnSpPr/>
          <p:nvPr/>
        </p:nvCxnSpPr>
        <p:spPr>
          <a:xfrm rot="10800000">
            <a:off x="4698587" y="3480530"/>
            <a:ext cx="0" cy="6768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2" name="Google Shape;362;p26"/>
          <p:cNvSpPr txBox="1"/>
          <p:nvPr>
            <p:ph idx="4294967295" type="ctrTitle"/>
          </p:nvPr>
        </p:nvSpPr>
        <p:spPr>
          <a:xfrm>
            <a:off x="1016308" y="2740817"/>
            <a:ext cx="983400" cy="3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accent2"/>
                </a:solidFill>
              </a:rPr>
              <a:t>MERCURY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363" name="Google Shape;363;p26"/>
          <p:cNvSpPr txBox="1"/>
          <p:nvPr>
            <p:ph idx="4294967295" type="subTitle"/>
          </p:nvPr>
        </p:nvSpPr>
        <p:spPr>
          <a:xfrm>
            <a:off x="605908" y="3014467"/>
            <a:ext cx="13938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</a:rPr>
              <a:t>Mercury is the closest planet to the Sun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364" name="Google Shape;364;p26"/>
          <p:cNvSpPr txBox="1"/>
          <p:nvPr>
            <p:ph idx="4294967295" type="ctrTitle"/>
          </p:nvPr>
        </p:nvSpPr>
        <p:spPr>
          <a:xfrm>
            <a:off x="6721106" y="3839569"/>
            <a:ext cx="98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accent3"/>
                </a:solidFill>
              </a:rPr>
              <a:t>JUPITER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365" name="Google Shape;365;p26"/>
          <p:cNvSpPr txBox="1"/>
          <p:nvPr>
            <p:ph idx="4294967295" type="subTitle"/>
          </p:nvPr>
        </p:nvSpPr>
        <p:spPr>
          <a:xfrm>
            <a:off x="6721106" y="4108041"/>
            <a:ext cx="13938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</a:rPr>
              <a:t>It’s the biggest planet in our Solar Syste</a:t>
            </a:r>
            <a:r>
              <a:rPr lang="es" sz="1000"/>
              <a:t>m</a:t>
            </a:r>
            <a:endParaRPr sz="1000"/>
          </a:p>
        </p:txBody>
      </p:sp>
      <p:cxnSp>
        <p:nvCxnSpPr>
          <p:cNvPr id="366" name="Google Shape;366;p26"/>
          <p:cNvCxnSpPr/>
          <p:nvPr/>
        </p:nvCxnSpPr>
        <p:spPr>
          <a:xfrm>
            <a:off x="2670068" y="4157705"/>
            <a:ext cx="1783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diamond"/>
            <a:tailEnd len="med" w="med" type="none"/>
          </a:ln>
        </p:spPr>
      </p:cxnSp>
      <p:cxnSp>
        <p:nvCxnSpPr>
          <p:cNvPr id="367" name="Google Shape;367;p26"/>
          <p:cNvCxnSpPr/>
          <p:nvPr/>
        </p:nvCxnSpPr>
        <p:spPr>
          <a:xfrm rot="10800000">
            <a:off x="4448731" y="3480655"/>
            <a:ext cx="0" cy="6768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68" name="Google Shape;3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1671" y="2401990"/>
            <a:ext cx="1503998" cy="1330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9" name="Google Shape;369;p26"/>
          <p:cNvGrpSpPr/>
          <p:nvPr/>
        </p:nvGrpSpPr>
        <p:grpSpPr>
          <a:xfrm>
            <a:off x="1622758" y="1581674"/>
            <a:ext cx="707408" cy="631152"/>
            <a:chOff x="2804875" y="2492425"/>
            <a:chExt cx="586525" cy="523300"/>
          </a:xfrm>
        </p:grpSpPr>
        <p:sp>
          <p:nvSpPr>
            <p:cNvPr id="370" name="Google Shape;370;p26"/>
            <p:cNvSpPr/>
            <p:nvPr/>
          </p:nvSpPr>
          <p:spPr>
            <a:xfrm>
              <a:off x="3232475" y="2922300"/>
              <a:ext cx="158925" cy="84900"/>
            </a:xfrm>
            <a:custGeom>
              <a:rect b="b" l="l" r="r" t="t"/>
              <a:pathLst>
                <a:path extrusionOk="0" h="3396" w="6357">
                  <a:moveTo>
                    <a:pt x="5253" y="1"/>
                  </a:moveTo>
                  <a:lnTo>
                    <a:pt x="5253" y="1874"/>
                  </a:lnTo>
                  <a:cubicBezTo>
                    <a:pt x="5253" y="2112"/>
                    <a:pt x="5062" y="2303"/>
                    <a:pt x="4824" y="2303"/>
                  </a:cubicBezTo>
                  <a:lnTo>
                    <a:pt x="946" y="2303"/>
                  </a:lnTo>
                  <a:cubicBezTo>
                    <a:pt x="425" y="2303"/>
                    <a:pt x="0" y="2728"/>
                    <a:pt x="0" y="3249"/>
                  </a:cubicBezTo>
                  <a:cubicBezTo>
                    <a:pt x="0" y="3329"/>
                    <a:pt x="63" y="3395"/>
                    <a:pt x="143" y="3395"/>
                  </a:cubicBezTo>
                  <a:lnTo>
                    <a:pt x="5612" y="3395"/>
                  </a:lnTo>
                  <a:cubicBezTo>
                    <a:pt x="6023" y="3395"/>
                    <a:pt x="6356" y="3062"/>
                    <a:pt x="6356" y="2651"/>
                  </a:cubicBezTo>
                  <a:lnTo>
                    <a:pt x="6356" y="1108"/>
                  </a:lnTo>
                  <a:cubicBezTo>
                    <a:pt x="6356" y="496"/>
                    <a:pt x="5862" y="1"/>
                    <a:pt x="5253" y="1"/>
                  </a:cubicBezTo>
                  <a:close/>
                </a:path>
              </a:pathLst>
            </a:custGeom>
            <a:solidFill>
              <a:srgbClr val="F7B7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6"/>
            <p:cNvSpPr/>
            <p:nvPr/>
          </p:nvSpPr>
          <p:spPr>
            <a:xfrm>
              <a:off x="2804875" y="2492425"/>
              <a:ext cx="186875" cy="523300"/>
            </a:xfrm>
            <a:custGeom>
              <a:rect b="b" l="l" r="r" t="t"/>
              <a:pathLst>
                <a:path extrusionOk="0" h="20932" w="7475">
                  <a:moveTo>
                    <a:pt x="2658" y="1"/>
                  </a:moveTo>
                  <a:cubicBezTo>
                    <a:pt x="2214" y="1"/>
                    <a:pt x="1819" y="283"/>
                    <a:pt x="1676" y="701"/>
                  </a:cubicBezTo>
                  <a:cubicBezTo>
                    <a:pt x="1529" y="1122"/>
                    <a:pt x="1668" y="1588"/>
                    <a:pt x="2017" y="1859"/>
                  </a:cubicBezTo>
                  <a:lnTo>
                    <a:pt x="1723" y="7284"/>
                  </a:lnTo>
                  <a:cubicBezTo>
                    <a:pt x="1709" y="7541"/>
                    <a:pt x="1569" y="7772"/>
                    <a:pt x="1349" y="7904"/>
                  </a:cubicBezTo>
                  <a:cubicBezTo>
                    <a:pt x="514" y="8402"/>
                    <a:pt x="4" y="9304"/>
                    <a:pt x="0" y="10279"/>
                  </a:cubicBezTo>
                  <a:lnTo>
                    <a:pt x="0" y="19810"/>
                  </a:lnTo>
                  <a:cubicBezTo>
                    <a:pt x="0" y="20429"/>
                    <a:pt x="503" y="20931"/>
                    <a:pt x="1122" y="20931"/>
                  </a:cubicBezTo>
                  <a:lnTo>
                    <a:pt x="2548" y="20931"/>
                  </a:lnTo>
                  <a:cubicBezTo>
                    <a:pt x="2739" y="20931"/>
                    <a:pt x="2893" y="20781"/>
                    <a:pt x="2893" y="20590"/>
                  </a:cubicBezTo>
                  <a:cubicBezTo>
                    <a:pt x="2893" y="20400"/>
                    <a:pt x="2739" y="20246"/>
                    <a:pt x="2548" y="20246"/>
                  </a:cubicBezTo>
                  <a:cubicBezTo>
                    <a:pt x="2306" y="20246"/>
                    <a:pt x="2112" y="20051"/>
                    <a:pt x="2112" y="19810"/>
                  </a:cubicBezTo>
                  <a:lnTo>
                    <a:pt x="2112" y="14586"/>
                  </a:lnTo>
                  <a:cubicBezTo>
                    <a:pt x="2112" y="14344"/>
                    <a:pt x="2306" y="14150"/>
                    <a:pt x="2548" y="14150"/>
                  </a:cubicBezTo>
                  <a:lnTo>
                    <a:pt x="7130" y="14150"/>
                  </a:lnTo>
                  <a:cubicBezTo>
                    <a:pt x="7321" y="14150"/>
                    <a:pt x="7475" y="13996"/>
                    <a:pt x="7475" y="13805"/>
                  </a:cubicBezTo>
                  <a:lnTo>
                    <a:pt x="7475" y="10279"/>
                  </a:lnTo>
                  <a:cubicBezTo>
                    <a:pt x="7471" y="9304"/>
                    <a:pt x="6958" y="8402"/>
                    <a:pt x="6126" y="7904"/>
                  </a:cubicBezTo>
                  <a:cubicBezTo>
                    <a:pt x="5906" y="7772"/>
                    <a:pt x="5763" y="7541"/>
                    <a:pt x="5752" y="7284"/>
                  </a:cubicBezTo>
                  <a:lnTo>
                    <a:pt x="5459" y="1859"/>
                  </a:lnTo>
                  <a:cubicBezTo>
                    <a:pt x="5807" y="1588"/>
                    <a:pt x="5946" y="1122"/>
                    <a:pt x="5799" y="701"/>
                  </a:cubicBezTo>
                  <a:cubicBezTo>
                    <a:pt x="5657" y="283"/>
                    <a:pt x="5261" y="1"/>
                    <a:pt x="4817" y="1"/>
                  </a:cubicBez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6"/>
            <p:cNvSpPr/>
            <p:nvPr/>
          </p:nvSpPr>
          <p:spPr>
            <a:xfrm>
              <a:off x="2894125" y="2492425"/>
              <a:ext cx="97525" cy="397375"/>
            </a:xfrm>
            <a:custGeom>
              <a:rect b="b" l="l" r="r" t="t"/>
              <a:pathLst>
                <a:path extrusionOk="0" h="15895" w="3901">
                  <a:moveTo>
                    <a:pt x="1" y="1"/>
                  </a:moveTo>
                  <a:lnTo>
                    <a:pt x="345" y="6371"/>
                  </a:lnTo>
                  <a:cubicBezTo>
                    <a:pt x="360" y="6624"/>
                    <a:pt x="499" y="6855"/>
                    <a:pt x="719" y="6987"/>
                  </a:cubicBezTo>
                  <a:cubicBezTo>
                    <a:pt x="1555" y="7489"/>
                    <a:pt x="2065" y="8387"/>
                    <a:pt x="2068" y="9363"/>
                  </a:cubicBezTo>
                  <a:lnTo>
                    <a:pt x="2068" y="14634"/>
                  </a:lnTo>
                  <a:cubicBezTo>
                    <a:pt x="2068" y="14729"/>
                    <a:pt x="2032" y="14821"/>
                    <a:pt x="1962" y="14887"/>
                  </a:cubicBezTo>
                  <a:cubicBezTo>
                    <a:pt x="1922" y="14923"/>
                    <a:pt x="1874" y="14953"/>
                    <a:pt x="1819" y="14967"/>
                  </a:cubicBezTo>
                  <a:cubicBezTo>
                    <a:pt x="1867" y="15030"/>
                    <a:pt x="1914" y="15096"/>
                    <a:pt x="1955" y="15165"/>
                  </a:cubicBezTo>
                  <a:cubicBezTo>
                    <a:pt x="2200" y="15579"/>
                    <a:pt x="2640" y="15847"/>
                    <a:pt x="3124" y="15873"/>
                  </a:cubicBezTo>
                  <a:lnTo>
                    <a:pt x="3538" y="15895"/>
                  </a:lnTo>
                  <a:lnTo>
                    <a:pt x="3556" y="15895"/>
                  </a:lnTo>
                  <a:cubicBezTo>
                    <a:pt x="3747" y="15895"/>
                    <a:pt x="3901" y="15741"/>
                    <a:pt x="3901" y="15550"/>
                  </a:cubicBezTo>
                  <a:lnTo>
                    <a:pt x="3901" y="10279"/>
                  </a:lnTo>
                  <a:cubicBezTo>
                    <a:pt x="3897" y="9304"/>
                    <a:pt x="3388" y="8402"/>
                    <a:pt x="2552" y="7904"/>
                  </a:cubicBezTo>
                  <a:cubicBezTo>
                    <a:pt x="2332" y="7772"/>
                    <a:pt x="2193" y="7541"/>
                    <a:pt x="2178" y="7284"/>
                  </a:cubicBezTo>
                  <a:lnTo>
                    <a:pt x="1885" y="1859"/>
                  </a:lnTo>
                  <a:cubicBezTo>
                    <a:pt x="2237" y="1588"/>
                    <a:pt x="2372" y="1122"/>
                    <a:pt x="2229" y="701"/>
                  </a:cubicBezTo>
                  <a:cubicBezTo>
                    <a:pt x="2083" y="283"/>
                    <a:pt x="1687" y="1"/>
                    <a:pt x="1243" y="1"/>
                  </a:cubicBezTo>
                  <a:close/>
                </a:path>
              </a:pathLst>
            </a:custGeom>
            <a:solidFill>
              <a:srgbClr val="26AB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2804875" y="2803725"/>
              <a:ext cx="186775" cy="126950"/>
            </a:xfrm>
            <a:custGeom>
              <a:rect b="b" l="l" r="r" t="t"/>
              <a:pathLst>
                <a:path extrusionOk="0" h="5078" w="7471">
                  <a:moveTo>
                    <a:pt x="5297" y="1"/>
                  </a:moveTo>
                  <a:cubicBezTo>
                    <a:pt x="5297" y="558"/>
                    <a:pt x="4997" y="1075"/>
                    <a:pt x="4513" y="1353"/>
                  </a:cubicBezTo>
                  <a:lnTo>
                    <a:pt x="7471" y="1353"/>
                  </a:lnTo>
                  <a:lnTo>
                    <a:pt x="7471" y="1"/>
                  </a:lnTo>
                  <a:close/>
                  <a:moveTo>
                    <a:pt x="0" y="1"/>
                  </a:moveTo>
                  <a:lnTo>
                    <a:pt x="0" y="5077"/>
                  </a:lnTo>
                  <a:lnTo>
                    <a:pt x="1767" y="5077"/>
                  </a:lnTo>
                  <a:lnTo>
                    <a:pt x="1767" y="2134"/>
                  </a:lnTo>
                  <a:cubicBezTo>
                    <a:pt x="1767" y="1701"/>
                    <a:pt x="2116" y="1353"/>
                    <a:pt x="2548" y="1353"/>
                  </a:cubicBezTo>
                  <a:lnTo>
                    <a:pt x="2959" y="1353"/>
                  </a:lnTo>
                  <a:cubicBezTo>
                    <a:pt x="2475" y="1075"/>
                    <a:pt x="2174" y="558"/>
                    <a:pt x="2174" y="1"/>
                  </a:cubicBezTo>
                  <a:close/>
                </a:path>
              </a:pathLst>
            </a:custGeom>
            <a:solidFill>
              <a:srgbClr val="FC4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6"/>
            <p:cNvSpPr/>
            <p:nvPr/>
          </p:nvSpPr>
          <p:spPr>
            <a:xfrm>
              <a:off x="2945825" y="2803725"/>
              <a:ext cx="45825" cy="77475"/>
            </a:xfrm>
            <a:custGeom>
              <a:rect b="b" l="l" r="r" t="t"/>
              <a:pathLst>
                <a:path extrusionOk="0" h="3099" w="1833">
                  <a:moveTo>
                    <a:pt x="0" y="1"/>
                  </a:moveTo>
                  <a:lnTo>
                    <a:pt x="0" y="2273"/>
                  </a:lnTo>
                  <a:cubicBezTo>
                    <a:pt x="66" y="2358"/>
                    <a:pt x="125" y="2446"/>
                    <a:pt x="180" y="2534"/>
                  </a:cubicBezTo>
                  <a:cubicBezTo>
                    <a:pt x="370" y="2852"/>
                    <a:pt x="704" y="3058"/>
                    <a:pt x="1074" y="3076"/>
                  </a:cubicBezTo>
                  <a:lnTo>
                    <a:pt x="1833" y="3098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6"/>
            <p:cNvSpPr/>
            <p:nvPr/>
          </p:nvSpPr>
          <p:spPr>
            <a:xfrm>
              <a:off x="3098225" y="2954925"/>
              <a:ext cx="101925" cy="60800"/>
            </a:xfrm>
            <a:custGeom>
              <a:rect b="b" l="l" r="r" t="t"/>
              <a:pathLst>
                <a:path extrusionOk="0" h="2432" w="4077">
                  <a:moveTo>
                    <a:pt x="3733" y="0"/>
                  </a:moveTo>
                  <a:cubicBezTo>
                    <a:pt x="3726" y="0"/>
                    <a:pt x="3720" y="1"/>
                    <a:pt x="3713" y="1"/>
                  </a:cubicBezTo>
                  <a:lnTo>
                    <a:pt x="3303" y="23"/>
                  </a:lnTo>
                  <a:cubicBezTo>
                    <a:pt x="2819" y="49"/>
                    <a:pt x="2379" y="316"/>
                    <a:pt x="2134" y="730"/>
                  </a:cubicBezTo>
                  <a:cubicBezTo>
                    <a:pt x="1761" y="1362"/>
                    <a:pt x="1084" y="1746"/>
                    <a:pt x="355" y="1746"/>
                  </a:cubicBezTo>
                  <a:cubicBezTo>
                    <a:pt x="352" y="1746"/>
                    <a:pt x="348" y="1746"/>
                    <a:pt x="345" y="1746"/>
                  </a:cubicBezTo>
                  <a:cubicBezTo>
                    <a:pt x="154" y="1746"/>
                    <a:pt x="0" y="1900"/>
                    <a:pt x="0" y="2090"/>
                  </a:cubicBezTo>
                  <a:cubicBezTo>
                    <a:pt x="0" y="2277"/>
                    <a:pt x="154" y="2431"/>
                    <a:pt x="345" y="2431"/>
                  </a:cubicBezTo>
                  <a:lnTo>
                    <a:pt x="2958" y="2431"/>
                  </a:lnTo>
                  <a:cubicBezTo>
                    <a:pt x="3574" y="2431"/>
                    <a:pt x="4076" y="1929"/>
                    <a:pt x="4076" y="1310"/>
                  </a:cubicBezTo>
                  <a:lnTo>
                    <a:pt x="4076" y="342"/>
                  </a:lnTo>
                  <a:cubicBezTo>
                    <a:pt x="4076" y="154"/>
                    <a:pt x="3922" y="0"/>
                    <a:pt x="3733" y="0"/>
                  </a:cubicBez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6"/>
            <p:cNvSpPr/>
            <p:nvPr/>
          </p:nvSpPr>
          <p:spPr>
            <a:xfrm>
              <a:off x="3098225" y="2954925"/>
              <a:ext cx="101925" cy="60800"/>
            </a:xfrm>
            <a:custGeom>
              <a:rect b="b" l="l" r="r" t="t"/>
              <a:pathLst>
                <a:path extrusionOk="0" h="2432" w="4077">
                  <a:moveTo>
                    <a:pt x="3733" y="0"/>
                  </a:moveTo>
                  <a:cubicBezTo>
                    <a:pt x="3726" y="0"/>
                    <a:pt x="3720" y="1"/>
                    <a:pt x="3713" y="1"/>
                  </a:cubicBezTo>
                  <a:lnTo>
                    <a:pt x="3303" y="23"/>
                  </a:lnTo>
                  <a:cubicBezTo>
                    <a:pt x="2819" y="49"/>
                    <a:pt x="2379" y="316"/>
                    <a:pt x="2134" y="730"/>
                  </a:cubicBezTo>
                  <a:cubicBezTo>
                    <a:pt x="1761" y="1362"/>
                    <a:pt x="1084" y="1746"/>
                    <a:pt x="355" y="1746"/>
                  </a:cubicBezTo>
                  <a:cubicBezTo>
                    <a:pt x="352" y="1746"/>
                    <a:pt x="348" y="1746"/>
                    <a:pt x="345" y="1746"/>
                  </a:cubicBezTo>
                  <a:cubicBezTo>
                    <a:pt x="154" y="1746"/>
                    <a:pt x="0" y="1900"/>
                    <a:pt x="0" y="2090"/>
                  </a:cubicBezTo>
                  <a:cubicBezTo>
                    <a:pt x="0" y="2277"/>
                    <a:pt x="154" y="2431"/>
                    <a:pt x="345" y="2431"/>
                  </a:cubicBezTo>
                  <a:lnTo>
                    <a:pt x="2958" y="2431"/>
                  </a:lnTo>
                  <a:cubicBezTo>
                    <a:pt x="3574" y="2431"/>
                    <a:pt x="4076" y="1929"/>
                    <a:pt x="4076" y="1310"/>
                  </a:cubicBezTo>
                  <a:lnTo>
                    <a:pt x="4076" y="342"/>
                  </a:lnTo>
                  <a:cubicBezTo>
                    <a:pt x="4076" y="154"/>
                    <a:pt x="3922" y="0"/>
                    <a:pt x="3733" y="0"/>
                  </a:cubicBezTo>
                  <a:close/>
                </a:path>
              </a:pathLst>
            </a:custGeom>
            <a:solidFill>
              <a:srgbClr val="26AB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6"/>
            <p:cNvSpPr/>
            <p:nvPr/>
          </p:nvSpPr>
          <p:spPr>
            <a:xfrm>
              <a:off x="3098225" y="2954925"/>
              <a:ext cx="101925" cy="60800"/>
            </a:xfrm>
            <a:custGeom>
              <a:rect b="b" l="l" r="r" t="t"/>
              <a:pathLst>
                <a:path extrusionOk="0" h="2432" w="4077">
                  <a:moveTo>
                    <a:pt x="3733" y="0"/>
                  </a:moveTo>
                  <a:cubicBezTo>
                    <a:pt x="3726" y="0"/>
                    <a:pt x="3720" y="1"/>
                    <a:pt x="3713" y="1"/>
                  </a:cubicBezTo>
                  <a:lnTo>
                    <a:pt x="3303" y="23"/>
                  </a:lnTo>
                  <a:cubicBezTo>
                    <a:pt x="2819" y="49"/>
                    <a:pt x="2379" y="316"/>
                    <a:pt x="2134" y="730"/>
                  </a:cubicBezTo>
                  <a:cubicBezTo>
                    <a:pt x="1761" y="1362"/>
                    <a:pt x="1084" y="1746"/>
                    <a:pt x="355" y="1746"/>
                  </a:cubicBezTo>
                  <a:cubicBezTo>
                    <a:pt x="352" y="1746"/>
                    <a:pt x="348" y="1746"/>
                    <a:pt x="345" y="1746"/>
                  </a:cubicBezTo>
                  <a:cubicBezTo>
                    <a:pt x="154" y="1746"/>
                    <a:pt x="0" y="1900"/>
                    <a:pt x="0" y="2090"/>
                  </a:cubicBezTo>
                  <a:cubicBezTo>
                    <a:pt x="0" y="2277"/>
                    <a:pt x="154" y="2431"/>
                    <a:pt x="345" y="2431"/>
                  </a:cubicBezTo>
                  <a:lnTo>
                    <a:pt x="2958" y="2431"/>
                  </a:lnTo>
                  <a:cubicBezTo>
                    <a:pt x="3574" y="2431"/>
                    <a:pt x="4076" y="1929"/>
                    <a:pt x="4076" y="1310"/>
                  </a:cubicBezTo>
                  <a:lnTo>
                    <a:pt x="4076" y="342"/>
                  </a:lnTo>
                  <a:cubicBezTo>
                    <a:pt x="4076" y="154"/>
                    <a:pt x="3922" y="0"/>
                    <a:pt x="3733" y="0"/>
                  </a:cubicBezTo>
                  <a:close/>
                </a:path>
              </a:pathLst>
            </a:custGeom>
            <a:solidFill>
              <a:srgbClr val="3D9C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6"/>
            <p:cNvSpPr/>
            <p:nvPr/>
          </p:nvSpPr>
          <p:spPr>
            <a:xfrm>
              <a:off x="3013450" y="2492425"/>
              <a:ext cx="186775" cy="397375"/>
            </a:xfrm>
            <a:custGeom>
              <a:rect b="b" l="l" r="r" t="t"/>
              <a:pathLst>
                <a:path extrusionOk="0" h="15895" w="7471">
                  <a:moveTo>
                    <a:pt x="2658" y="1"/>
                  </a:moveTo>
                  <a:cubicBezTo>
                    <a:pt x="2214" y="1"/>
                    <a:pt x="1819" y="283"/>
                    <a:pt x="1672" y="701"/>
                  </a:cubicBezTo>
                  <a:cubicBezTo>
                    <a:pt x="1529" y="1122"/>
                    <a:pt x="1665" y="1588"/>
                    <a:pt x="2016" y="1859"/>
                  </a:cubicBezTo>
                  <a:lnTo>
                    <a:pt x="1723" y="7284"/>
                  </a:lnTo>
                  <a:cubicBezTo>
                    <a:pt x="1709" y="7541"/>
                    <a:pt x="1569" y="7772"/>
                    <a:pt x="1349" y="7904"/>
                  </a:cubicBezTo>
                  <a:cubicBezTo>
                    <a:pt x="514" y="8402"/>
                    <a:pt x="0" y="9304"/>
                    <a:pt x="0" y="10279"/>
                  </a:cubicBezTo>
                  <a:lnTo>
                    <a:pt x="0" y="13805"/>
                  </a:lnTo>
                  <a:cubicBezTo>
                    <a:pt x="0" y="13996"/>
                    <a:pt x="154" y="14150"/>
                    <a:pt x="341" y="14150"/>
                  </a:cubicBezTo>
                  <a:lnTo>
                    <a:pt x="3736" y="14150"/>
                  </a:lnTo>
                  <a:cubicBezTo>
                    <a:pt x="3739" y="14150"/>
                    <a:pt x="3743" y="14150"/>
                    <a:pt x="3746" y="14150"/>
                  </a:cubicBezTo>
                  <a:cubicBezTo>
                    <a:pt x="4479" y="14150"/>
                    <a:pt x="5152" y="14534"/>
                    <a:pt x="5525" y="15165"/>
                  </a:cubicBezTo>
                  <a:cubicBezTo>
                    <a:pt x="5774" y="15579"/>
                    <a:pt x="6210" y="15847"/>
                    <a:pt x="6694" y="15873"/>
                  </a:cubicBezTo>
                  <a:lnTo>
                    <a:pt x="7108" y="15895"/>
                  </a:lnTo>
                  <a:lnTo>
                    <a:pt x="7126" y="15895"/>
                  </a:lnTo>
                  <a:cubicBezTo>
                    <a:pt x="7317" y="15895"/>
                    <a:pt x="7471" y="15741"/>
                    <a:pt x="7471" y="15550"/>
                  </a:cubicBezTo>
                  <a:lnTo>
                    <a:pt x="7471" y="10279"/>
                  </a:lnTo>
                  <a:cubicBezTo>
                    <a:pt x="7467" y="9304"/>
                    <a:pt x="6954" y="8406"/>
                    <a:pt x="6122" y="7904"/>
                  </a:cubicBezTo>
                  <a:cubicBezTo>
                    <a:pt x="5902" y="7772"/>
                    <a:pt x="5759" y="7541"/>
                    <a:pt x="5744" y="7288"/>
                  </a:cubicBezTo>
                  <a:lnTo>
                    <a:pt x="5455" y="1859"/>
                  </a:lnTo>
                  <a:cubicBezTo>
                    <a:pt x="5807" y="1588"/>
                    <a:pt x="5942" y="1122"/>
                    <a:pt x="5799" y="701"/>
                  </a:cubicBezTo>
                  <a:cubicBezTo>
                    <a:pt x="5653" y="283"/>
                    <a:pt x="5257" y="1"/>
                    <a:pt x="4813" y="1"/>
                  </a:cubicBez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3102700" y="2492425"/>
              <a:ext cx="97450" cy="397375"/>
            </a:xfrm>
            <a:custGeom>
              <a:rect b="b" l="l" r="r" t="t"/>
              <a:pathLst>
                <a:path extrusionOk="0" h="15895" w="3898">
                  <a:moveTo>
                    <a:pt x="1" y="1"/>
                  </a:moveTo>
                  <a:lnTo>
                    <a:pt x="342" y="6371"/>
                  </a:lnTo>
                  <a:cubicBezTo>
                    <a:pt x="356" y="6624"/>
                    <a:pt x="499" y="6855"/>
                    <a:pt x="719" y="6987"/>
                  </a:cubicBezTo>
                  <a:cubicBezTo>
                    <a:pt x="1551" y="7489"/>
                    <a:pt x="2064" y="8387"/>
                    <a:pt x="2068" y="9363"/>
                  </a:cubicBezTo>
                  <a:lnTo>
                    <a:pt x="2068" y="14634"/>
                  </a:lnTo>
                  <a:cubicBezTo>
                    <a:pt x="2068" y="14729"/>
                    <a:pt x="2028" y="14821"/>
                    <a:pt x="1958" y="14887"/>
                  </a:cubicBezTo>
                  <a:cubicBezTo>
                    <a:pt x="1918" y="14923"/>
                    <a:pt x="1870" y="14953"/>
                    <a:pt x="1815" y="14967"/>
                  </a:cubicBezTo>
                  <a:cubicBezTo>
                    <a:pt x="1867" y="15030"/>
                    <a:pt x="1911" y="15096"/>
                    <a:pt x="1951" y="15165"/>
                  </a:cubicBezTo>
                  <a:cubicBezTo>
                    <a:pt x="2200" y="15579"/>
                    <a:pt x="2640" y="15847"/>
                    <a:pt x="3124" y="15873"/>
                  </a:cubicBezTo>
                  <a:lnTo>
                    <a:pt x="3534" y="15895"/>
                  </a:lnTo>
                  <a:lnTo>
                    <a:pt x="3553" y="15895"/>
                  </a:lnTo>
                  <a:cubicBezTo>
                    <a:pt x="3743" y="15895"/>
                    <a:pt x="3897" y="15741"/>
                    <a:pt x="3897" y="15550"/>
                  </a:cubicBezTo>
                  <a:lnTo>
                    <a:pt x="3897" y="10279"/>
                  </a:lnTo>
                  <a:cubicBezTo>
                    <a:pt x="3894" y="9304"/>
                    <a:pt x="3384" y="8402"/>
                    <a:pt x="2548" y="7904"/>
                  </a:cubicBezTo>
                  <a:cubicBezTo>
                    <a:pt x="2328" y="7772"/>
                    <a:pt x="2189" y="7541"/>
                    <a:pt x="2174" y="7284"/>
                  </a:cubicBezTo>
                  <a:lnTo>
                    <a:pt x="1881" y="1859"/>
                  </a:lnTo>
                  <a:cubicBezTo>
                    <a:pt x="2229" y="1588"/>
                    <a:pt x="2369" y="1122"/>
                    <a:pt x="2222" y="701"/>
                  </a:cubicBezTo>
                  <a:cubicBezTo>
                    <a:pt x="2079" y="283"/>
                    <a:pt x="1683" y="1"/>
                    <a:pt x="1240" y="1"/>
                  </a:cubicBezTo>
                  <a:close/>
                </a:path>
              </a:pathLst>
            </a:custGeom>
            <a:solidFill>
              <a:srgbClr val="26AB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6"/>
            <p:cNvSpPr/>
            <p:nvPr/>
          </p:nvSpPr>
          <p:spPr>
            <a:xfrm>
              <a:off x="3013450" y="2803725"/>
              <a:ext cx="186775" cy="77475"/>
            </a:xfrm>
            <a:custGeom>
              <a:rect b="b" l="l" r="r" t="t"/>
              <a:pathLst>
                <a:path extrusionOk="0" h="3099" w="7471">
                  <a:moveTo>
                    <a:pt x="0" y="1"/>
                  </a:moveTo>
                  <a:lnTo>
                    <a:pt x="0" y="1353"/>
                  </a:lnTo>
                  <a:lnTo>
                    <a:pt x="2959" y="1353"/>
                  </a:lnTo>
                  <a:cubicBezTo>
                    <a:pt x="2475" y="1075"/>
                    <a:pt x="2174" y="558"/>
                    <a:pt x="2174" y="1"/>
                  </a:cubicBezTo>
                  <a:close/>
                  <a:moveTo>
                    <a:pt x="5294" y="1"/>
                  </a:moveTo>
                  <a:cubicBezTo>
                    <a:pt x="5294" y="624"/>
                    <a:pt x="4923" y="1185"/>
                    <a:pt x="4352" y="1434"/>
                  </a:cubicBezTo>
                  <a:cubicBezTo>
                    <a:pt x="4967" y="1595"/>
                    <a:pt x="5492" y="1991"/>
                    <a:pt x="5818" y="2534"/>
                  </a:cubicBezTo>
                  <a:cubicBezTo>
                    <a:pt x="6005" y="2852"/>
                    <a:pt x="6342" y="3054"/>
                    <a:pt x="6712" y="3076"/>
                  </a:cubicBezTo>
                  <a:lnTo>
                    <a:pt x="7471" y="3098"/>
                  </a:lnTo>
                  <a:lnTo>
                    <a:pt x="7471" y="1"/>
                  </a:lnTo>
                  <a:close/>
                </a:path>
              </a:pathLst>
            </a:custGeom>
            <a:solidFill>
              <a:srgbClr val="FC4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6"/>
            <p:cNvSpPr/>
            <p:nvPr/>
          </p:nvSpPr>
          <p:spPr>
            <a:xfrm>
              <a:off x="3154400" y="2803725"/>
              <a:ext cx="45825" cy="77475"/>
            </a:xfrm>
            <a:custGeom>
              <a:rect b="b" l="l" r="r" t="t"/>
              <a:pathLst>
                <a:path extrusionOk="0" h="3099" w="1833">
                  <a:moveTo>
                    <a:pt x="0" y="1"/>
                  </a:moveTo>
                  <a:lnTo>
                    <a:pt x="0" y="2273"/>
                  </a:lnTo>
                  <a:cubicBezTo>
                    <a:pt x="66" y="2358"/>
                    <a:pt x="125" y="2446"/>
                    <a:pt x="180" y="2534"/>
                  </a:cubicBezTo>
                  <a:cubicBezTo>
                    <a:pt x="367" y="2852"/>
                    <a:pt x="704" y="3054"/>
                    <a:pt x="1074" y="3076"/>
                  </a:cubicBezTo>
                  <a:lnTo>
                    <a:pt x="1833" y="3098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6"/>
            <p:cNvSpPr/>
            <p:nvPr/>
          </p:nvSpPr>
          <p:spPr>
            <a:xfrm>
              <a:off x="3064300" y="2764725"/>
              <a:ext cx="84075" cy="74850"/>
            </a:xfrm>
            <a:custGeom>
              <a:rect b="b" l="l" r="r" t="t"/>
              <a:pathLst>
                <a:path extrusionOk="0" h="2994" w="3363">
                  <a:moveTo>
                    <a:pt x="1701" y="0"/>
                  </a:moveTo>
                  <a:cubicBezTo>
                    <a:pt x="1015" y="0"/>
                    <a:pt x="403" y="449"/>
                    <a:pt x="206" y="1117"/>
                  </a:cubicBezTo>
                  <a:cubicBezTo>
                    <a:pt x="1" y="1810"/>
                    <a:pt x="298" y="2554"/>
                    <a:pt x="925" y="2913"/>
                  </a:cubicBezTo>
                  <a:lnTo>
                    <a:pt x="1705" y="2913"/>
                  </a:lnTo>
                  <a:cubicBezTo>
                    <a:pt x="1911" y="2913"/>
                    <a:pt x="2120" y="2939"/>
                    <a:pt x="2318" y="2994"/>
                  </a:cubicBezTo>
                  <a:cubicBezTo>
                    <a:pt x="2985" y="2708"/>
                    <a:pt x="3362" y="2000"/>
                    <a:pt x="3238" y="1289"/>
                  </a:cubicBezTo>
                  <a:cubicBezTo>
                    <a:pt x="3113" y="575"/>
                    <a:pt x="2512" y="43"/>
                    <a:pt x="1790" y="3"/>
                  </a:cubicBezTo>
                  <a:cubicBezTo>
                    <a:pt x="1760" y="1"/>
                    <a:pt x="1731" y="0"/>
                    <a:pt x="1701" y="0"/>
                  </a:cubicBezTo>
                  <a:close/>
                </a:path>
              </a:pathLst>
            </a:custGeom>
            <a:solidFill>
              <a:srgbClr val="F7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6"/>
            <p:cNvSpPr/>
            <p:nvPr/>
          </p:nvSpPr>
          <p:spPr>
            <a:xfrm>
              <a:off x="2856100" y="2764775"/>
              <a:ext cx="84325" cy="72800"/>
            </a:xfrm>
            <a:custGeom>
              <a:rect b="b" l="l" r="r" t="t"/>
              <a:pathLst>
                <a:path extrusionOk="0" h="2912" w="3373">
                  <a:moveTo>
                    <a:pt x="1687" y="1"/>
                  </a:moveTo>
                  <a:cubicBezTo>
                    <a:pt x="979" y="1"/>
                    <a:pt x="363" y="477"/>
                    <a:pt x="180" y="1159"/>
                  </a:cubicBezTo>
                  <a:cubicBezTo>
                    <a:pt x="1" y="1841"/>
                    <a:pt x="301" y="2559"/>
                    <a:pt x="913" y="2911"/>
                  </a:cubicBezTo>
                  <a:lnTo>
                    <a:pt x="2464" y="2911"/>
                  </a:lnTo>
                  <a:cubicBezTo>
                    <a:pt x="3076" y="2559"/>
                    <a:pt x="3373" y="1841"/>
                    <a:pt x="3193" y="1159"/>
                  </a:cubicBezTo>
                  <a:cubicBezTo>
                    <a:pt x="3010" y="477"/>
                    <a:pt x="2394" y="1"/>
                    <a:pt x="1687" y="1"/>
                  </a:cubicBezTo>
                  <a:close/>
                </a:path>
              </a:pathLst>
            </a:custGeom>
            <a:solidFill>
              <a:srgbClr val="F7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6"/>
            <p:cNvSpPr/>
            <p:nvPr/>
          </p:nvSpPr>
          <p:spPr>
            <a:xfrm>
              <a:off x="2840525" y="2828925"/>
              <a:ext cx="523300" cy="186800"/>
            </a:xfrm>
            <a:custGeom>
              <a:rect b="b" l="l" r="r" t="t"/>
              <a:pathLst>
                <a:path extrusionOk="0" h="7472" w="20932">
                  <a:moveTo>
                    <a:pt x="1122" y="1"/>
                  </a:moveTo>
                  <a:cubicBezTo>
                    <a:pt x="503" y="1"/>
                    <a:pt x="0" y="503"/>
                    <a:pt x="0" y="1126"/>
                  </a:cubicBezTo>
                  <a:lnTo>
                    <a:pt x="0" y="6350"/>
                  </a:lnTo>
                  <a:cubicBezTo>
                    <a:pt x="0" y="6969"/>
                    <a:pt x="503" y="7471"/>
                    <a:pt x="1122" y="7471"/>
                  </a:cubicBezTo>
                  <a:lnTo>
                    <a:pt x="10653" y="7471"/>
                  </a:lnTo>
                  <a:cubicBezTo>
                    <a:pt x="11628" y="7471"/>
                    <a:pt x="12529" y="6958"/>
                    <a:pt x="13028" y="6126"/>
                  </a:cubicBezTo>
                  <a:cubicBezTo>
                    <a:pt x="13160" y="5906"/>
                    <a:pt x="13391" y="5767"/>
                    <a:pt x="13647" y="5752"/>
                  </a:cubicBezTo>
                  <a:lnTo>
                    <a:pt x="19073" y="5459"/>
                  </a:lnTo>
                  <a:cubicBezTo>
                    <a:pt x="19272" y="5714"/>
                    <a:pt x="19576" y="5857"/>
                    <a:pt x="19890" y="5857"/>
                  </a:cubicBezTo>
                  <a:cubicBezTo>
                    <a:pt x="20004" y="5857"/>
                    <a:pt x="20119" y="5839"/>
                    <a:pt x="20231" y="5800"/>
                  </a:cubicBezTo>
                  <a:cubicBezTo>
                    <a:pt x="20649" y="5657"/>
                    <a:pt x="20931" y="5261"/>
                    <a:pt x="20931" y="4817"/>
                  </a:cubicBezTo>
                  <a:lnTo>
                    <a:pt x="20931" y="2658"/>
                  </a:lnTo>
                  <a:cubicBezTo>
                    <a:pt x="20931" y="2215"/>
                    <a:pt x="20649" y="1819"/>
                    <a:pt x="20231" y="1676"/>
                  </a:cubicBezTo>
                  <a:cubicBezTo>
                    <a:pt x="20119" y="1637"/>
                    <a:pt x="20004" y="1618"/>
                    <a:pt x="19890" y="1618"/>
                  </a:cubicBezTo>
                  <a:cubicBezTo>
                    <a:pt x="19576" y="1618"/>
                    <a:pt x="19272" y="1761"/>
                    <a:pt x="19073" y="2017"/>
                  </a:cubicBezTo>
                  <a:lnTo>
                    <a:pt x="13647" y="1727"/>
                  </a:lnTo>
                  <a:cubicBezTo>
                    <a:pt x="13391" y="1713"/>
                    <a:pt x="13160" y="1570"/>
                    <a:pt x="13028" y="1350"/>
                  </a:cubicBezTo>
                  <a:cubicBezTo>
                    <a:pt x="12529" y="518"/>
                    <a:pt x="11628" y="4"/>
                    <a:pt x="10653" y="1"/>
                  </a:cubicBezTo>
                  <a:close/>
                </a:path>
              </a:pathLst>
            </a:custGeom>
            <a:solidFill>
              <a:srgbClr val="4AB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6"/>
            <p:cNvSpPr/>
            <p:nvPr/>
          </p:nvSpPr>
          <p:spPr>
            <a:xfrm>
              <a:off x="2840975" y="2869475"/>
              <a:ext cx="522925" cy="146250"/>
            </a:xfrm>
            <a:custGeom>
              <a:rect b="b" l="l" r="r" t="t"/>
              <a:pathLst>
                <a:path extrusionOk="0" h="5850" w="20917">
                  <a:moveTo>
                    <a:pt x="19870" y="0"/>
                  </a:moveTo>
                  <a:cubicBezTo>
                    <a:pt x="19569" y="0"/>
                    <a:pt x="19278" y="131"/>
                    <a:pt x="19080" y="365"/>
                  </a:cubicBezTo>
                  <a:lnTo>
                    <a:pt x="19080" y="1938"/>
                  </a:lnTo>
                  <a:cubicBezTo>
                    <a:pt x="19080" y="2433"/>
                    <a:pt x="18692" y="2840"/>
                    <a:pt x="18201" y="2865"/>
                  </a:cubicBezTo>
                  <a:lnTo>
                    <a:pt x="11797" y="3210"/>
                  </a:lnTo>
                  <a:cubicBezTo>
                    <a:pt x="11540" y="3225"/>
                    <a:pt x="11309" y="3364"/>
                    <a:pt x="11177" y="3584"/>
                  </a:cubicBezTo>
                  <a:cubicBezTo>
                    <a:pt x="10679" y="4420"/>
                    <a:pt x="9777" y="4933"/>
                    <a:pt x="8802" y="4933"/>
                  </a:cubicBezTo>
                  <a:lnTo>
                    <a:pt x="1" y="4933"/>
                  </a:lnTo>
                  <a:cubicBezTo>
                    <a:pt x="100" y="5464"/>
                    <a:pt x="562" y="5849"/>
                    <a:pt x="1104" y="5849"/>
                  </a:cubicBezTo>
                  <a:lnTo>
                    <a:pt x="10635" y="5849"/>
                  </a:lnTo>
                  <a:cubicBezTo>
                    <a:pt x="11610" y="5849"/>
                    <a:pt x="12511" y="5336"/>
                    <a:pt x="13010" y="4500"/>
                  </a:cubicBezTo>
                  <a:cubicBezTo>
                    <a:pt x="13142" y="4280"/>
                    <a:pt x="13373" y="4141"/>
                    <a:pt x="13629" y="4126"/>
                  </a:cubicBezTo>
                  <a:lnTo>
                    <a:pt x="19055" y="3833"/>
                  </a:lnTo>
                  <a:cubicBezTo>
                    <a:pt x="19254" y="4090"/>
                    <a:pt x="19558" y="4235"/>
                    <a:pt x="19876" y="4235"/>
                  </a:cubicBezTo>
                  <a:cubicBezTo>
                    <a:pt x="19944" y="4235"/>
                    <a:pt x="20013" y="4228"/>
                    <a:pt x="20081" y="4214"/>
                  </a:cubicBezTo>
                  <a:cubicBezTo>
                    <a:pt x="20569" y="4108"/>
                    <a:pt x="20917" y="3672"/>
                    <a:pt x="20913" y="3173"/>
                  </a:cubicBezTo>
                  <a:lnTo>
                    <a:pt x="20913" y="1066"/>
                  </a:lnTo>
                  <a:cubicBezTo>
                    <a:pt x="20913" y="556"/>
                    <a:pt x="20558" y="105"/>
                    <a:pt x="20055" y="17"/>
                  </a:cubicBezTo>
                  <a:cubicBezTo>
                    <a:pt x="19994" y="6"/>
                    <a:pt x="19932" y="0"/>
                    <a:pt x="19870" y="0"/>
                  </a:cubicBezTo>
                  <a:close/>
                </a:path>
              </a:pathLst>
            </a:custGeom>
            <a:solidFill>
              <a:srgbClr val="26AB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6"/>
            <p:cNvSpPr/>
            <p:nvPr/>
          </p:nvSpPr>
          <p:spPr>
            <a:xfrm>
              <a:off x="3013550" y="2883375"/>
              <a:ext cx="78000" cy="78000"/>
            </a:xfrm>
            <a:custGeom>
              <a:rect b="b" l="l" r="r" t="t"/>
              <a:pathLst>
                <a:path extrusionOk="0" h="3120" w="3120">
                  <a:moveTo>
                    <a:pt x="1558" y="0"/>
                  </a:moveTo>
                  <a:cubicBezTo>
                    <a:pt x="697" y="0"/>
                    <a:pt x="0" y="697"/>
                    <a:pt x="0" y="1558"/>
                  </a:cubicBezTo>
                  <a:cubicBezTo>
                    <a:pt x="0" y="2419"/>
                    <a:pt x="697" y="3119"/>
                    <a:pt x="1558" y="3119"/>
                  </a:cubicBezTo>
                  <a:cubicBezTo>
                    <a:pt x="2419" y="3119"/>
                    <a:pt x="3120" y="2419"/>
                    <a:pt x="3120" y="1558"/>
                  </a:cubicBezTo>
                  <a:cubicBezTo>
                    <a:pt x="3120" y="697"/>
                    <a:pt x="2419" y="0"/>
                    <a:pt x="1558" y="0"/>
                  </a:cubicBezTo>
                  <a:close/>
                </a:path>
              </a:pathLst>
            </a:custGeom>
            <a:solidFill>
              <a:srgbClr val="F7C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6"/>
            <p:cNvSpPr/>
            <p:nvPr/>
          </p:nvSpPr>
          <p:spPr>
            <a:xfrm>
              <a:off x="2937200" y="2828925"/>
              <a:ext cx="115300" cy="186800"/>
            </a:xfrm>
            <a:custGeom>
              <a:rect b="b" l="l" r="r" t="t"/>
              <a:pathLst>
                <a:path extrusionOk="0" h="7472" w="4612">
                  <a:moveTo>
                    <a:pt x="1" y="1"/>
                  </a:moveTo>
                  <a:lnTo>
                    <a:pt x="1" y="7471"/>
                  </a:lnTo>
                  <a:lnTo>
                    <a:pt x="4612" y="7471"/>
                  </a:lnTo>
                  <a:lnTo>
                    <a:pt x="4612" y="5297"/>
                  </a:lnTo>
                  <a:cubicBezTo>
                    <a:pt x="3751" y="5297"/>
                    <a:pt x="3054" y="4597"/>
                    <a:pt x="3054" y="3736"/>
                  </a:cubicBezTo>
                  <a:cubicBezTo>
                    <a:pt x="3054" y="2875"/>
                    <a:pt x="3751" y="2178"/>
                    <a:pt x="4612" y="2178"/>
                  </a:cubicBezTo>
                  <a:lnTo>
                    <a:pt x="4612" y="1"/>
                  </a:lnTo>
                  <a:close/>
                </a:path>
              </a:pathLst>
            </a:custGeom>
            <a:solidFill>
              <a:srgbClr val="FC4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6"/>
            <p:cNvSpPr/>
            <p:nvPr/>
          </p:nvSpPr>
          <p:spPr>
            <a:xfrm>
              <a:off x="2937200" y="2828925"/>
              <a:ext cx="115300" cy="186800"/>
            </a:xfrm>
            <a:custGeom>
              <a:rect b="b" l="l" r="r" t="t"/>
              <a:pathLst>
                <a:path extrusionOk="0" h="7472" w="4612">
                  <a:moveTo>
                    <a:pt x="2779" y="1"/>
                  </a:moveTo>
                  <a:lnTo>
                    <a:pt x="2779" y="5770"/>
                  </a:lnTo>
                  <a:cubicBezTo>
                    <a:pt x="2779" y="6207"/>
                    <a:pt x="2427" y="6555"/>
                    <a:pt x="1995" y="6555"/>
                  </a:cubicBezTo>
                  <a:lnTo>
                    <a:pt x="1" y="6555"/>
                  </a:lnTo>
                  <a:lnTo>
                    <a:pt x="1" y="7471"/>
                  </a:lnTo>
                  <a:lnTo>
                    <a:pt x="4612" y="7471"/>
                  </a:lnTo>
                  <a:lnTo>
                    <a:pt x="4612" y="5297"/>
                  </a:lnTo>
                  <a:cubicBezTo>
                    <a:pt x="3751" y="5297"/>
                    <a:pt x="3054" y="4597"/>
                    <a:pt x="3054" y="3736"/>
                  </a:cubicBezTo>
                  <a:cubicBezTo>
                    <a:pt x="3054" y="2875"/>
                    <a:pt x="3751" y="2178"/>
                    <a:pt x="4612" y="2178"/>
                  </a:cubicBezTo>
                  <a:lnTo>
                    <a:pt x="4612" y="1"/>
                  </a:lnTo>
                  <a:close/>
                </a:path>
              </a:pathLst>
            </a:custGeom>
            <a:solidFill>
              <a:srgbClr val="FC75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6"/>
            <p:cNvSpPr/>
            <p:nvPr/>
          </p:nvSpPr>
          <p:spPr>
            <a:xfrm>
              <a:off x="2966800" y="2877775"/>
              <a:ext cx="17175" cy="89200"/>
            </a:xfrm>
            <a:custGeom>
              <a:rect b="b" l="l" r="r" t="t"/>
              <a:pathLst>
                <a:path extrusionOk="0" h="3568" w="687">
                  <a:moveTo>
                    <a:pt x="345" y="0"/>
                  </a:moveTo>
                  <a:cubicBezTo>
                    <a:pt x="155" y="0"/>
                    <a:pt x="1" y="151"/>
                    <a:pt x="1" y="341"/>
                  </a:cubicBezTo>
                  <a:lnTo>
                    <a:pt x="1" y="3226"/>
                  </a:lnTo>
                  <a:cubicBezTo>
                    <a:pt x="1" y="3413"/>
                    <a:pt x="155" y="3567"/>
                    <a:pt x="345" y="3567"/>
                  </a:cubicBezTo>
                  <a:cubicBezTo>
                    <a:pt x="532" y="3567"/>
                    <a:pt x="686" y="3413"/>
                    <a:pt x="686" y="3226"/>
                  </a:cubicBezTo>
                  <a:lnTo>
                    <a:pt x="686" y="341"/>
                  </a:lnTo>
                  <a:cubicBezTo>
                    <a:pt x="686" y="151"/>
                    <a:pt x="532" y="0"/>
                    <a:pt x="3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0" name="Google Shape;390;p26"/>
          <p:cNvSpPr txBox="1"/>
          <p:nvPr>
            <p:ph idx="4294967295" type="ctrTitle"/>
          </p:nvPr>
        </p:nvSpPr>
        <p:spPr>
          <a:xfrm>
            <a:off x="6721106" y="1576181"/>
            <a:ext cx="98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accent3"/>
                </a:solidFill>
              </a:rPr>
              <a:t>VENUS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391" name="Google Shape;391;p26"/>
          <p:cNvSpPr txBox="1"/>
          <p:nvPr>
            <p:ph idx="4294967295" type="subTitle"/>
          </p:nvPr>
        </p:nvSpPr>
        <p:spPr>
          <a:xfrm>
            <a:off x="6721107" y="1844650"/>
            <a:ext cx="13938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/>
              <a:t>Venus has a beautiful name, but it’s too hot</a:t>
            </a:r>
            <a:endParaRPr sz="1000"/>
          </a:p>
        </p:txBody>
      </p:sp>
      <p:pic>
        <p:nvPicPr>
          <p:cNvPr id="392" name="Google Shape;39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2202" y="3749400"/>
            <a:ext cx="367975" cy="816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3" name="Google Shape;393;p26"/>
          <p:cNvGrpSpPr/>
          <p:nvPr/>
        </p:nvGrpSpPr>
        <p:grpSpPr>
          <a:xfrm rot="2700000">
            <a:off x="7404305" y="2750367"/>
            <a:ext cx="629834" cy="633323"/>
            <a:chOff x="1203650" y="237900"/>
            <a:chExt cx="5190675" cy="5219425"/>
          </a:xfrm>
        </p:grpSpPr>
        <p:sp>
          <p:nvSpPr>
            <p:cNvPr id="394" name="Google Shape;394;p26"/>
            <p:cNvSpPr/>
            <p:nvPr/>
          </p:nvSpPr>
          <p:spPr>
            <a:xfrm>
              <a:off x="5743525" y="1272150"/>
              <a:ext cx="608400" cy="842450"/>
            </a:xfrm>
            <a:custGeom>
              <a:rect b="b" l="l" r="r" t="t"/>
              <a:pathLst>
                <a:path extrusionOk="0" h="33698" w="24336">
                  <a:moveTo>
                    <a:pt x="12168" y="1"/>
                  </a:moveTo>
                  <a:cubicBezTo>
                    <a:pt x="10635" y="1"/>
                    <a:pt x="1" y="14810"/>
                    <a:pt x="1" y="21530"/>
                  </a:cubicBezTo>
                  <a:cubicBezTo>
                    <a:pt x="1" y="28250"/>
                    <a:pt x="5448" y="33697"/>
                    <a:pt x="12168" y="33697"/>
                  </a:cubicBezTo>
                  <a:cubicBezTo>
                    <a:pt x="18888" y="33697"/>
                    <a:pt x="24335" y="28250"/>
                    <a:pt x="24335" y="21530"/>
                  </a:cubicBezTo>
                  <a:cubicBezTo>
                    <a:pt x="24335" y="14810"/>
                    <a:pt x="13701" y="1"/>
                    <a:pt x="12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6"/>
            <p:cNvSpPr/>
            <p:nvPr/>
          </p:nvSpPr>
          <p:spPr>
            <a:xfrm>
              <a:off x="5820175" y="1272150"/>
              <a:ext cx="531750" cy="842450"/>
            </a:xfrm>
            <a:custGeom>
              <a:rect b="b" l="l" r="r" t="t"/>
              <a:pathLst>
                <a:path extrusionOk="0" h="33698" w="21270">
                  <a:moveTo>
                    <a:pt x="9102" y="1"/>
                  </a:moveTo>
                  <a:cubicBezTo>
                    <a:pt x="8710" y="1"/>
                    <a:pt x="7764" y="947"/>
                    <a:pt x="6525" y="2480"/>
                  </a:cubicBezTo>
                  <a:cubicBezTo>
                    <a:pt x="9754" y="7308"/>
                    <a:pt x="13114" y="13669"/>
                    <a:pt x="13114" y="17453"/>
                  </a:cubicBezTo>
                  <a:cubicBezTo>
                    <a:pt x="13114" y="24172"/>
                    <a:pt x="7667" y="29620"/>
                    <a:pt x="947" y="29620"/>
                  </a:cubicBezTo>
                  <a:cubicBezTo>
                    <a:pt x="621" y="29620"/>
                    <a:pt x="327" y="29587"/>
                    <a:pt x="1" y="29555"/>
                  </a:cubicBezTo>
                  <a:lnTo>
                    <a:pt x="1" y="29555"/>
                  </a:lnTo>
                  <a:cubicBezTo>
                    <a:pt x="2219" y="32099"/>
                    <a:pt x="5481" y="33697"/>
                    <a:pt x="9102" y="33697"/>
                  </a:cubicBezTo>
                  <a:cubicBezTo>
                    <a:pt x="15822" y="33697"/>
                    <a:pt x="21269" y="28250"/>
                    <a:pt x="21269" y="21530"/>
                  </a:cubicBezTo>
                  <a:cubicBezTo>
                    <a:pt x="21269" y="14810"/>
                    <a:pt x="10635" y="1"/>
                    <a:pt x="9102" y="1"/>
                  </a:cubicBezTo>
                  <a:close/>
                </a:path>
              </a:pathLst>
            </a:custGeom>
            <a:solidFill>
              <a:srgbClr val="32B2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2396725" y="1481125"/>
              <a:ext cx="2820825" cy="2804325"/>
            </a:xfrm>
            <a:custGeom>
              <a:rect b="b" l="l" r="r" t="t"/>
              <a:pathLst>
                <a:path extrusionOk="0" h="112173" w="112833">
                  <a:moveTo>
                    <a:pt x="82708" y="1"/>
                  </a:moveTo>
                  <a:cubicBezTo>
                    <a:pt x="80980" y="1"/>
                    <a:pt x="79251" y="661"/>
                    <a:pt x="77930" y="1982"/>
                  </a:cubicBezTo>
                  <a:lnTo>
                    <a:pt x="1" y="79879"/>
                  </a:lnTo>
                  <a:lnTo>
                    <a:pt x="32262" y="112172"/>
                  </a:lnTo>
                  <a:lnTo>
                    <a:pt x="110191" y="34244"/>
                  </a:lnTo>
                  <a:cubicBezTo>
                    <a:pt x="112833" y="31601"/>
                    <a:pt x="112833" y="27328"/>
                    <a:pt x="110191" y="24686"/>
                  </a:cubicBezTo>
                  <a:lnTo>
                    <a:pt x="87487" y="1982"/>
                  </a:lnTo>
                  <a:cubicBezTo>
                    <a:pt x="86166" y="661"/>
                    <a:pt x="84437" y="1"/>
                    <a:pt x="827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6"/>
            <p:cNvSpPr/>
            <p:nvPr/>
          </p:nvSpPr>
          <p:spPr>
            <a:xfrm>
              <a:off x="2990725" y="1481125"/>
              <a:ext cx="2218175" cy="2804325"/>
            </a:xfrm>
            <a:custGeom>
              <a:rect b="b" l="l" r="r" t="t"/>
              <a:pathLst>
                <a:path extrusionOk="0" h="112173" w="88727">
                  <a:moveTo>
                    <a:pt x="58602" y="1"/>
                  </a:moveTo>
                  <a:cubicBezTo>
                    <a:pt x="56874" y="1"/>
                    <a:pt x="55145" y="661"/>
                    <a:pt x="53824" y="1982"/>
                  </a:cubicBezTo>
                  <a:lnTo>
                    <a:pt x="50431" y="5342"/>
                  </a:lnTo>
                  <a:lnTo>
                    <a:pt x="57673" y="12584"/>
                  </a:lnTo>
                  <a:cubicBezTo>
                    <a:pt x="67002" y="21913"/>
                    <a:pt x="67002" y="37016"/>
                    <a:pt x="57673" y="46346"/>
                  </a:cubicBezTo>
                  <a:lnTo>
                    <a:pt x="1" y="104017"/>
                  </a:lnTo>
                  <a:lnTo>
                    <a:pt x="8156" y="112172"/>
                  </a:lnTo>
                  <a:lnTo>
                    <a:pt x="86085" y="34244"/>
                  </a:lnTo>
                  <a:cubicBezTo>
                    <a:pt x="88727" y="31601"/>
                    <a:pt x="88727" y="27328"/>
                    <a:pt x="86085" y="24686"/>
                  </a:cubicBezTo>
                  <a:lnTo>
                    <a:pt x="63381" y="1982"/>
                  </a:lnTo>
                  <a:cubicBezTo>
                    <a:pt x="62060" y="661"/>
                    <a:pt x="60331" y="1"/>
                    <a:pt x="58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6"/>
            <p:cNvSpPr/>
            <p:nvPr/>
          </p:nvSpPr>
          <p:spPr>
            <a:xfrm>
              <a:off x="1526100" y="3805300"/>
              <a:ext cx="1341525" cy="1334775"/>
            </a:xfrm>
            <a:custGeom>
              <a:rect b="b" l="l" r="r" t="t"/>
              <a:pathLst>
                <a:path extrusionOk="0" h="53391" w="53661">
                  <a:moveTo>
                    <a:pt x="33289" y="0"/>
                  </a:moveTo>
                  <a:cubicBezTo>
                    <a:pt x="32506" y="0"/>
                    <a:pt x="31723" y="302"/>
                    <a:pt x="31120" y="906"/>
                  </a:cubicBezTo>
                  <a:lnTo>
                    <a:pt x="1208" y="30818"/>
                  </a:lnTo>
                  <a:cubicBezTo>
                    <a:pt x="1" y="32025"/>
                    <a:pt x="1" y="33950"/>
                    <a:pt x="1208" y="35157"/>
                  </a:cubicBezTo>
                  <a:lnTo>
                    <a:pt x="18529" y="52478"/>
                  </a:lnTo>
                  <a:cubicBezTo>
                    <a:pt x="19083" y="53065"/>
                    <a:pt x="19866" y="53391"/>
                    <a:pt x="20682" y="53391"/>
                  </a:cubicBezTo>
                  <a:cubicBezTo>
                    <a:pt x="21497" y="53391"/>
                    <a:pt x="22280" y="53065"/>
                    <a:pt x="22834" y="52478"/>
                  </a:cubicBezTo>
                  <a:lnTo>
                    <a:pt x="52780" y="22565"/>
                  </a:lnTo>
                  <a:cubicBezTo>
                    <a:pt x="53367" y="21978"/>
                    <a:pt x="53660" y="21195"/>
                    <a:pt x="53660" y="20380"/>
                  </a:cubicBezTo>
                  <a:cubicBezTo>
                    <a:pt x="53660" y="19597"/>
                    <a:pt x="53367" y="18814"/>
                    <a:pt x="52780" y="18227"/>
                  </a:cubicBezTo>
                  <a:lnTo>
                    <a:pt x="35458" y="906"/>
                  </a:lnTo>
                  <a:cubicBezTo>
                    <a:pt x="34855" y="302"/>
                    <a:pt x="34072" y="0"/>
                    <a:pt x="33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6"/>
            <p:cNvSpPr/>
            <p:nvPr/>
          </p:nvSpPr>
          <p:spPr>
            <a:xfrm>
              <a:off x="1203650" y="4453200"/>
              <a:ext cx="1025125" cy="1004125"/>
            </a:xfrm>
            <a:custGeom>
              <a:rect b="b" l="l" r="r" t="t"/>
              <a:pathLst>
                <a:path extrusionOk="0" h="40165" w="41005">
                  <a:moveTo>
                    <a:pt x="10260" y="1"/>
                  </a:moveTo>
                  <a:cubicBezTo>
                    <a:pt x="8058" y="1"/>
                    <a:pt x="5856" y="841"/>
                    <a:pt x="4176" y="2521"/>
                  </a:cubicBezTo>
                  <a:lnTo>
                    <a:pt x="3361" y="3336"/>
                  </a:lnTo>
                  <a:cubicBezTo>
                    <a:pt x="1" y="6664"/>
                    <a:pt x="1" y="12144"/>
                    <a:pt x="3361" y="15504"/>
                  </a:cubicBezTo>
                  <a:lnTo>
                    <a:pt x="25510" y="37652"/>
                  </a:lnTo>
                  <a:cubicBezTo>
                    <a:pt x="27141" y="39283"/>
                    <a:pt x="29294" y="40164"/>
                    <a:pt x="31610" y="40164"/>
                  </a:cubicBezTo>
                  <a:cubicBezTo>
                    <a:pt x="33893" y="40164"/>
                    <a:pt x="36046" y="39283"/>
                    <a:pt x="37677" y="37652"/>
                  </a:cubicBezTo>
                  <a:lnTo>
                    <a:pt x="38492" y="36837"/>
                  </a:lnTo>
                  <a:cubicBezTo>
                    <a:pt x="40123" y="35206"/>
                    <a:pt x="41004" y="33053"/>
                    <a:pt x="41004" y="30737"/>
                  </a:cubicBezTo>
                  <a:cubicBezTo>
                    <a:pt x="41004" y="28454"/>
                    <a:pt x="40123" y="26268"/>
                    <a:pt x="38492" y="24637"/>
                  </a:cubicBezTo>
                  <a:lnTo>
                    <a:pt x="16343" y="2521"/>
                  </a:lnTo>
                  <a:cubicBezTo>
                    <a:pt x="14664" y="841"/>
                    <a:pt x="12462" y="1"/>
                    <a:pt x="10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6"/>
            <p:cNvSpPr/>
            <p:nvPr/>
          </p:nvSpPr>
          <p:spPr>
            <a:xfrm>
              <a:off x="1751675" y="4022025"/>
              <a:ext cx="915825" cy="901150"/>
            </a:xfrm>
            <a:custGeom>
              <a:rect b="b" l="l" r="r" t="t"/>
              <a:pathLst>
                <a:path extrusionOk="0" h="36046" w="36633">
                  <a:moveTo>
                    <a:pt x="33273" y="0"/>
                  </a:moveTo>
                  <a:cubicBezTo>
                    <a:pt x="32490" y="0"/>
                    <a:pt x="31707" y="294"/>
                    <a:pt x="31120" y="881"/>
                  </a:cubicBezTo>
                  <a:lnTo>
                    <a:pt x="1175" y="30826"/>
                  </a:lnTo>
                  <a:cubicBezTo>
                    <a:pt x="0" y="32033"/>
                    <a:pt x="0" y="33957"/>
                    <a:pt x="1175" y="35164"/>
                  </a:cubicBezTo>
                  <a:cubicBezTo>
                    <a:pt x="1762" y="35752"/>
                    <a:pt x="2545" y="36045"/>
                    <a:pt x="3328" y="36045"/>
                  </a:cubicBezTo>
                  <a:cubicBezTo>
                    <a:pt x="4111" y="36045"/>
                    <a:pt x="4893" y="35752"/>
                    <a:pt x="5513" y="35164"/>
                  </a:cubicBezTo>
                  <a:lnTo>
                    <a:pt x="35426" y="5219"/>
                  </a:lnTo>
                  <a:cubicBezTo>
                    <a:pt x="36633" y="4012"/>
                    <a:pt x="36633" y="2088"/>
                    <a:pt x="35426" y="881"/>
                  </a:cubicBezTo>
                  <a:cubicBezTo>
                    <a:pt x="34838" y="294"/>
                    <a:pt x="34056" y="0"/>
                    <a:pt x="33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6"/>
            <p:cNvSpPr/>
            <p:nvPr/>
          </p:nvSpPr>
          <p:spPr>
            <a:xfrm>
              <a:off x="5076450" y="237900"/>
              <a:ext cx="1317875" cy="1367825"/>
            </a:xfrm>
            <a:custGeom>
              <a:rect b="b" l="l" r="r" t="t"/>
              <a:pathLst>
                <a:path extrusionOk="0" h="54713" w="52715">
                  <a:moveTo>
                    <a:pt x="48816" y="1"/>
                  </a:moveTo>
                  <a:cubicBezTo>
                    <a:pt x="48506" y="1"/>
                    <a:pt x="48197" y="123"/>
                    <a:pt x="47952" y="368"/>
                  </a:cubicBezTo>
                  <a:lnTo>
                    <a:pt x="1" y="48352"/>
                  </a:lnTo>
                  <a:lnTo>
                    <a:pt x="6362" y="54713"/>
                  </a:lnTo>
                  <a:lnTo>
                    <a:pt x="49681" y="11393"/>
                  </a:lnTo>
                  <a:cubicBezTo>
                    <a:pt x="52714" y="8360"/>
                    <a:pt x="52714" y="3401"/>
                    <a:pt x="49681" y="368"/>
                  </a:cubicBezTo>
                  <a:cubicBezTo>
                    <a:pt x="49436" y="123"/>
                    <a:pt x="49126" y="1"/>
                    <a:pt x="488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6"/>
            <p:cNvSpPr/>
            <p:nvPr/>
          </p:nvSpPr>
          <p:spPr>
            <a:xfrm>
              <a:off x="4740475" y="1422625"/>
              <a:ext cx="524375" cy="518275"/>
            </a:xfrm>
            <a:custGeom>
              <a:rect b="b" l="l" r="r" t="t"/>
              <a:pathLst>
                <a:path extrusionOk="0" h="20731" w="20975">
                  <a:moveTo>
                    <a:pt x="11535" y="0"/>
                  </a:moveTo>
                  <a:cubicBezTo>
                    <a:pt x="10969" y="0"/>
                    <a:pt x="10406" y="212"/>
                    <a:pt x="9982" y="636"/>
                  </a:cubicBezTo>
                  <a:lnTo>
                    <a:pt x="0" y="10618"/>
                  </a:lnTo>
                  <a:lnTo>
                    <a:pt x="10145" y="20730"/>
                  </a:lnTo>
                  <a:lnTo>
                    <a:pt x="20127" y="10781"/>
                  </a:lnTo>
                  <a:cubicBezTo>
                    <a:pt x="20975" y="9900"/>
                    <a:pt x="20975" y="8498"/>
                    <a:pt x="20127" y="7650"/>
                  </a:cubicBezTo>
                  <a:lnTo>
                    <a:pt x="13113" y="636"/>
                  </a:lnTo>
                  <a:cubicBezTo>
                    <a:pt x="12673" y="212"/>
                    <a:pt x="12102" y="0"/>
                    <a:pt x="11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6"/>
            <p:cNvSpPr/>
            <p:nvPr/>
          </p:nvSpPr>
          <p:spPr>
            <a:xfrm>
              <a:off x="4377575" y="2698675"/>
              <a:ext cx="264250" cy="256700"/>
            </a:xfrm>
            <a:custGeom>
              <a:rect b="b" l="l" r="r" t="t"/>
              <a:pathLst>
                <a:path extrusionOk="0" h="10268" w="10570">
                  <a:moveTo>
                    <a:pt x="3344" y="0"/>
                  </a:moveTo>
                  <a:cubicBezTo>
                    <a:pt x="2561" y="0"/>
                    <a:pt x="1778" y="302"/>
                    <a:pt x="1175" y="905"/>
                  </a:cubicBezTo>
                  <a:cubicBezTo>
                    <a:pt x="0" y="2080"/>
                    <a:pt x="0" y="4037"/>
                    <a:pt x="1175" y="5211"/>
                  </a:cubicBezTo>
                  <a:lnTo>
                    <a:pt x="6231" y="10267"/>
                  </a:lnTo>
                  <a:lnTo>
                    <a:pt x="10569" y="5929"/>
                  </a:lnTo>
                  <a:lnTo>
                    <a:pt x="5513" y="905"/>
                  </a:lnTo>
                  <a:cubicBezTo>
                    <a:pt x="4910" y="302"/>
                    <a:pt x="4127" y="0"/>
                    <a:pt x="3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6"/>
            <p:cNvSpPr/>
            <p:nvPr/>
          </p:nvSpPr>
          <p:spPr>
            <a:xfrm>
              <a:off x="4079925" y="2996125"/>
              <a:ext cx="264250" cy="256900"/>
            </a:xfrm>
            <a:custGeom>
              <a:rect b="b" l="l" r="r" t="t"/>
              <a:pathLst>
                <a:path extrusionOk="0" h="10276" w="10570">
                  <a:moveTo>
                    <a:pt x="3360" y="0"/>
                  </a:moveTo>
                  <a:cubicBezTo>
                    <a:pt x="2577" y="0"/>
                    <a:pt x="1794" y="294"/>
                    <a:pt x="1207" y="881"/>
                  </a:cubicBezTo>
                  <a:cubicBezTo>
                    <a:pt x="0" y="2088"/>
                    <a:pt x="0" y="4013"/>
                    <a:pt x="1207" y="5220"/>
                  </a:cubicBezTo>
                  <a:lnTo>
                    <a:pt x="6263" y="10276"/>
                  </a:lnTo>
                  <a:lnTo>
                    <a:pt x="10569" y="5937"/>
                  </a:lnTo>
                  <a:lnTo>
                    <a:pt x="5513" y="881"/>
                  </a:lnTo>
                  <a:cubicBezTo>
                    <a:pt x="4926" y="294"/>
                    <a:pt x="4143" y="0"/>
                    <a:pt x="33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4674425" y="2401625"/>
              <a:ext cx="264225" cy="256900"/>
            </a:xfrm>
            <a:custGeom>
              <a:rect b="b" l="l" r="r" t="t"/>
              <a:pathLst>
                <a:path extrusionOk="0" h="10276" w="10569">
                  <a:moveTo>
                    <a:pt x="3372" y="1"/>
                  </a:moveTo>
                  <a:cubicBezTo>
                    <a:pt x="2593" y="1"/>
                    <a:pt x="1810" y="294"/>
                    <a:pt x="1207" y="881"/>
                  </a:cubicBezTo>
                  <a:cubicBezTo>
                    <a:pt x="0" y="2088"/>
                    <a:pt x="0" y="4013"/>
                    <a:pt x="1207" y="5220"/>
                  </a:cubicBezTo>
                  <a:lnTo>
                    <a:pt x="6263" y="10276"/>
                  </a:lnTo>
                  <a:lnTo>
                    <a:pt x="10569" y="5937"/>
                  </a:lnTo>
                  <a:lnTo>
                    <a:pt x="5513" y="881"/>
                  </a:lnTo>
                  <a:cubicBezTo>
                    <a:pt x="4926" y="294"/>
                    <a:pt x="4151" y="1"/>
                    <a:pt x="3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6"/>
            <p:cNvSpPr/>
            <p:nvPr/>
          </p:nvSpPr>
          <p:spPr>
            <a:xfrm>
              <a:off x="2396725" y="3027925"/>
              <a:ext cx="1798200" cy="1257525"/>
            </a:xfrm>
            <a:custGeom>
              <a:rect b="b" l="l" r="r" t="t"/>
              <a:pathLst>
                <a:path extrusionOk="0" h="50301" w="71928">
                  <a:moveTo>
                    <a:pt x="18007" y="1"/>
                  </a:moveTo>
                  <a:lnTo>
                    <a:pt x="1" y="18007"/>
                  </a:lnTo>
                  <a:lnTo>
                    <a:pt x="32262" y="50300"/>
                  </a:lnTo>
                  <a:lnTo>
                    <a:pt x="71928" y="10635"/>
                  </a:lnTo>
                  <a:cubicBezTo>
                    <a:pt x="44886" y="10308"/>
                    <a:pt x="42700" y="1175"/>
                    <a:pt x="1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6"/>
            <p:cNvSpPr/>
            <p:nvPr/>
          </p:nvSpPr>
          <p:spPr>
            <a:xfrm>
              <a:off x="2999375" y="3260350"/>
              <a:ext cx="1195550" cy="1025100"/>
            </a:xfrm>
            <a:custGeom>
              <a:rect b="b" l="l" r="r" t="t"/>
              <a:pathLst>
                <a:path extrusionOk="0" h="41004" w="47822">
                  <a:moveTo>
                    <a:pt x="32882" y="0"/>
                  </a:moveTo>
                  <a:lnTo>
                    <a:pt x="1" y="32848"/>
                  </a:lnTo>
                  <a:lnTo>
                    <a:pt x="8156" y="41003"/>
                  </a:lnTo>
                  <a:lnTo>
                    <a:pt x="47822" y="1338"/>
                  </a:lnTo>
                  <a:cubicBezTo>
                    <a:pt x="41754" y="1272"/>
                    <a:pt x="36959" y="750"/>
                    <a:pt x="32882" y="0"/>
                  </a:cubicBezTo>
                  <a:close/>
                </a:path>
              </a:pathLst>
            </a:custGeom>
            <a:solidFill>
              <a:srgbClr val="32B2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6"/>
            <p:cNvSpPr/>
            <p:nvPr/>
          </p:nvSpPr>
          <p:spPr>
            <a:xfrm>
              <a:off x="1971050" y="3269100"/>
              <a:ext cx="1457300" cy="1442025"/>
            </a:xfrm>
            <a:custGeom>
              <a:rect b="b" l="l" r="r" t="t"/>
              <a:pathLst>
                <a:path extrusionOk="0" h="57681" w="58292">
                  <a:moveTo>
                    <a:pt x="10243" y="1"/>
                  </a:moveTo>
                  <a:cubicBezTo>
                    <a:pt x="8555" y="1"/>
                    <a:pt x="6867" y="645"/>
                    <a:pt x="5578" y="1934"/>
                  </a:cubicBezTo>
                  <a:lnTo>
                    <a:pt x="1925" y="5587"/>
                  </a:lnTo>
                  <a:cubicBezTo>
                    <a:pt x="685" y="6827"/>
                    <a:pt x="0" y="8490"/>
                    <a:pt x="0" y="10252"/>
                  </a:cubicBezTo>
                  <a:cubicBezTo>
                    <a:pt x="0" y="12013"/>
                    <a:pt x="685" y="13677"/>
                    <a:pt x="1925" y="14949"/>
                  </a:cubicBezTo>
                  <a:lnTo>
                    <a:pt x="42732" y="55756"/>
                  </a:lnTo>
                  <a:cubicBezTo>
                    <a:pt x="44004" y="56996"/>
                    <a:pt x="45635" y="57681"/>
                    <a:pt x="47429" y="57681"/>
                  </a:cubicBezTo>
                  <a:cubicBezTo>
                    <a:pt x="49191" y="57681"/>
                    <a:pt x="50855" y="56996"/>
                    <a:pt x="52094" y="55756"/>
                  </a:cubicBezTo>
                  <a:lnTo>
                    <a:pt x="55748" y="52103"/>
                  </a:lnTo>
                  <a:cubicBezTo>
                    <a:pt x="58292" y="49526"/>
                    <a:pt x="58292" y="45318"/>
                    <a:pt x="55748" y="42741"/>
                  </a:cubicBezTo>
                  <a:lnTo>
                    <a:pt x="14907" y="1934"/>
                  </a:lnTo>
                  <a:cubicBezTo>
                    <a:pt x="13619" y="645"/>
                    <a:pt x="11931" y="1"/>
                    <a:pt x="10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rug Effect Breakthrough">
  <a:themeElements>
    <a:clrScheme name="Simple Light">
      <a:dk1>
        <a:srgbClr val="383838"/>
      </a:dk1>
      <a:lt1>
        <a:srgbClr val="FFFFFF"/>
      </a:lt1>
      <a:dk2>
        <a:srgbClr val="595959"/>
      </a:dk2>
      <a:lt2>
        <a:srgbClr val="EAE7EE"/>
      </a:lt2>
      <a:accent1>
        <a:srgbClr val="F7B733"/>
      </a:accent1>
      <a:accent2>
        <a:srgbClr val="FC4A1A"/>
      </a:accent2>
      <a:accent3>
        <a:srgbClr val="4ABDAC"/>
      </a:accent3>
      <a:accent4>
        <a:srgbClr val="388E3C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