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Nunito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Poppins Medium"/>
      <p:regular r:id="rId43"/>
      <p:bold r:id="rId44"/>
      <p:italic r:id="rId45"/>
      <p:boldItalic r:id="rId46"/>
    </p:embeddedFont>
    <p:embeddedFont>
      <p:font typeface="Poppins SemiBold"/>
      <p:regular r:id="rId47"/>
      <p:bold r:id="rId48"/>
      <p:italic r:id="rId49"/>
      <p:boldItalic r:id="rId50"/>
    </p:embeddedFont>
    <p:embeddedFont>
      <p:font typeface="Nunito Ligh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9849354-6779-43E9-9C13-CE86D8DBE514}">
  <a:tblStyle styleId="{69849354-6779-43E9-9C13-CE86D8DBE5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44" Type="http://schemas.openxmlformats.org/officeDocument/2006/relationships/font" Target="fonts/PoppinsMedium-bold.fntdata"/><Relationship Id="rId43" Type="http://schemas.openxmlformats.org/officeDocument/2006/relationships/font" Target="fonts/PoppinsMedium-regular.fntdata"/><Relationship Id="rId46" Type="http://schemas.openxmlformats.org/officeDocument/2006/relationships/font" Target="fonts/PoppinsMedium-boldItalic.fntdata"/><Relationship Id="rId45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SemiBold-bold.fntdata"/><Relationship Id="rId47" Type="http://schemas.openxmlformats.org/officeDocument/2006/relationships/font" Target="fonts/PoppinsSemiBold-regular.fntdata"/><Relationship Id="rId49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Nunito-regular.fntdata"/><Relationship Id="rId34" Type="http://schemas.openxmlformats.org/officeDocument/2006/relationships/slide" Target="slides/slide29.xml"/><Relationship Id="rId37" Type="http://schemas.openxmlformats.org/officeDocument/2006/relationships/font" Target="fonts/Nunito-italic.fntdata"/><Relationship Id="rId36" Type="http://schemas.openxmlformats.org/officeDocument/2006/relationships/font" Target="fonts/Nunito-bold.fntdata"/><Relationship Id="rId39" Type="http://schemas.openxmlformats.org/officeDocument/2006/relationships/font" Target="fonts/Poppins-regular.fntdata"/><Relationship Id="rId38" Type="http://schemas.openxmlformats.org/officeDocument/2006/relationships/font" Target="fonts/Nuni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Light-regular.fntdata"/><Relationship Id="rId50" Type="http://schemas.openxmlformats.org/officeDocument/2006/relationships/font" Target="fonts/PoppinsSemiBold-boldItalic.fntdata"/><Relationship Id="rId53" Type="http://schemas.openxmlformats.org/officeDocument/2006/relationships/font" Target="fonts/NunitoLight-italic.fntdata"/><Relationship Id="rId52" Type="http://schemas.openxmlformats.org/officeDocument/2006/relationships/font" Target="fonts/Nunito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Nunito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ea0672d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fea0672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320bb1e0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0320bb1e0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0320bb1e0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0320bb1e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320bb1e0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0320bb1e0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60359d4b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60359d4b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0359d4be3_0_7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0359d4be3_0_7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034fdda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034fdda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034fdda0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034fdda0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6034fdda0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6034fdda0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603a837c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603a837c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603a837cb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603a837cb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3a837cb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3a837cb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603a837cb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603a837cb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8029624cf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8029624cf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029624cfb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029624cf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029624cfb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029624cf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8029624cf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8029624cf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029624cf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029624cf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029624cf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029624cf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8029624cf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8029624cf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029624cfb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8029624cfb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029624cfb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029624cfb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fea0672d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fea0672d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ea0672d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ea0672d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ea0672d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fea0672d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fea0672d6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fea0672d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320bb1e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0320bb1e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320bb1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0320bb1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0320bb1e0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0320bb1e0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TITLE">
  <p:cSld name="SECTION_HEADER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072675" y="2608050"/>
            <a:ext cx="395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Poppins SemiBold"/>
              <a:buNone/>
              <a:defRPr sz="3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25525" y="3353736"/>
            <a:ext cx="30519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NUMBER">
  <p:cSld name="SECTION_HEADER_2_1_1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hasCustomPrompt="1" idx="2" type="title"/>
          </p:nvPr>
        </p:nvSpPr>
        <p:spPr>
          <a:xfrm>
            <a:off x="3375750" y="2209200"/>
            <a:ext cx="23925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7200"/>
              <a:buNone/>
              <a:defRPr sz="7200">
                <a:solidFill>
                  <a:srgbClr val="D33B3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/>
          <p:nvPr>
            <p:ph idx="3" type="title"/>
          </p:nvPr>
        </p:nvSpPr>
        <p:spPr>
          <a:xfrm>
            <a:off x="3750000" y="2923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9" name="Google Shape;89;p11"/>
          <p:cNvSpPr txBox="1"/>
          <p:nvPr>
            <p:ph hasCustomPrompt="1" idx="4" type="title"/>
          </p:nvPr>
        </p:nvSpPr>
        <p:spPr>
          <a:xfrm>
            <a:off x="6236150" y="2547900"/>
            <a:ext cx="2392500" cy="3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3600"/>
              <a:buNone/>
              <a:defRPr sz="3600">
                <a:solidFill>
                  <a:srgbClr val="D33B3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5" type="title"/>
          </p:nvPr>
        </p:nvSpPr>
        <p:spPr>
          <a:xfrm>
            <a:off x="6610400" y="2923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1" name="Google Shape;91;p11"/>
          <p:cNvSpPr txBox="1"/>
          <p:nvPr>
            <p:ph hasCustomPrompt="1" idx="6" type="title"/>
          </p:nvPr>
        </p:nvSpPr>
        <p:spPr>
          <a:xfrm>
            <a:off x="515350" y="2547900"/>
            <a:ext cx="2392500" cy="3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3600"/>
              <a:buNone/>
              <a:defRPr sz="3600">
                <a:solidFill>
                  <a:srgbClr val="D33B3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/>
          <p:nvPr>
            <p:ph idx="7" type="title"/>
          </p:nvPr>
        </p:nvSpPr>
        <p:spPr>
          <a:xfrm>
            <a:off x="889600" y="2923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SECTION_HEADER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5316800" y="1832675"/>
            <a:ext cx="2796300" cy="19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SECTION_HEADER_3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1878750" y="1855500"/>
            <a:ext cx="5386500" cy="328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2878949" y="3857950"/>
            <a:ext cx="33861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33B3B"/>
                </a:solidFill>
                <a:latin typeface="Nunito Light"/>
                <a:ea typeface="Nunito Light"/>
                <a:cs typeface="Nunito Light"/>
                <a:sym typeface="Nunito Light"/>
              </a:rPr>
              <a:t>CREDITS: This presentation template was created by </a:t>
            </a:r>
            <a:r>
              <a:rPr lang="en" sz="800">
                <a:solidFill>
                  <a:srgbClr val="D33B3B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2"/>
              </a:rPr>
              <a:t>Slidesgo</a:t>
            </a:r>
            <a:r>
              <a:rPr lang="en" sz="800">
                <a:solidFill>
                  <a:srgbClr val="D33B3B"/>
                </a:solidFill>
                <a:latin typeface="Nunito Light"/>
                <a:ea typeface="Nunito Light"/>
                <a:cs typeface="Nunito Light"/>
                <a:sym typeface="Nunito Light"/>
              </a:rPr>
              <a:t>, including icons by </a:t>
            </a:r>
            <a:r>
              <a:rPr lang="en" sz="800">
                <a:solidFill>
                  <a:srgbClr val="D33B3B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/>
              </a:rPr>
              <a:t>Flaticon</a:t>
            </a:r>
            <a:r>
              <a:rPr lang="en" sz="800">
                <a:solidFill>
                  <a:srgbClr val="D33B3B"/>
                </a:solidFill>
                <a:latin typeface="Nunito Light"/>
                <a:ea typeface="Nunito Light"/>
                <a:cs typeface="Nunito Light"/>
                <a:sym typeface="Nunito Light"/>
              </a:rPr>
              <a:t>, and infographics &amp; images by </a:t>
            </a:r>
            <a:r>
              <a:rPr lang="en" sz="800">
                <a:solidFill>
                  <a:srgbClr val="D33B3B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/>
              </a:rPr>
              <a:t>Freepik</a:t>
            </a:r>
            <a:r>
              <a:rPr lang="en" sz="800">
                <a:solidFill>
                  <a:srgbClr val="D33B3B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endParaRPr sz="800">
              <a:solidFill>
                <a:srgbClr val="D33B3B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33B3B"/>
                </a:solidFill>
                <a:latin typeface="Nunito Light"/>
                <a:ea typeface="Nunito Light"/>
                <a:cs typeface="Nunito Light"/>
                <a:sym typeface="Nunito Light"/>
              </a:rPr>
              <a:t>Please keep this slide for attribution.</a:t>
            </a:r>
            <a:endParaRPr sz="800">
              <a:solidFill>
                <a:srgbClr val="D33B3B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D33B3B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2576850" y="1398300"/>
            <a:ext cx="39903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4800"/>
              <a:buFont typeface="Poppins"/>
              <a:buNone/>
              <a:defRPr b="1" sz="4800">
                <a:solidFill>
                  <a:srgbClr val="D33B3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4800"/>
              <a:buFont typeface="Poppins"/>
              <a:buNone/>
              <a:defRPr b="1" sz="4800">
                <a:solidFill>
                  <a:srgbClr val="EE583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3199200" y="2472850"/>
            <a:ext cx="2745600" cy="11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WO BULLET POINTS ">
  <p:cSld name="SECTION_HEADER_2_1_1_2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06" name="Google Shape;106;p14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1397775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hasCustomPrompt="1" idx="3" type="title"/>
          </p:nvPr>
        </p:nvSpPr>
        <p:spPr>
          <a:xfrm>
            <a:off x="3312868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hasCustomPrompt="1" idx="4" type="title"/>
          </p:nvPr>
        </p:nvSpPr>
        <p:spPr>
          <a:xfrm>
            <a:off x="5222675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7133288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title"/>
          </p:nvPr>
        </p:nvSpPr>
        <p:spPr>
          <a:xfrm>
            <a:off x="881325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934725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20" name="Google Shape;20;p3"/>
          <p:cNvSpPr txBox="1"/>
          <p:nvPr>
            <p:ph idx="7" type="title"/>
          </p:nvPr>
        </p:nvSpPr>
        <p:spPr>
          <a:xfrm>
            <a:off x="2796430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1" name="Google Shape;21;p3"/>
          <p:cNvSpPr txBox="1"/>
          <p:nvPr>
            <p:ph idx="8" type="subTitle"/>
          </p:nvPr>
        </p:nvSpPr>
        <p:spPr>
          <a:xfrm>
            <a:off x="2849830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22" name="Google Shape;22;p3"/>
          <p:cNvSpPr txBox="1"/>
          <p:nvPr>
            <p:ph idx="9" type="title"/>
          </p:nvPr>
        </p:nvSpPr>
        <p:spPr>
          <a:xfrm>
            <a:off x="4706238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" name="Google Shape;23;p3"/>
          <p:cNvSpPr txBox="1"/>
          <p:nvPr>
            <p:ph idx="13" type="subTitle"/>
          </p:nvPr>
        </p:nvSpPr>
        <p:spPr>
          <a:xfrm>
            <a:off x="4759638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24" name="Google Shape;24;p3"/>
          <p:cNvSpPr txBox="1"/>
          <p:nvPr>
            <p:ph idx="14" type="title"/>
          </p:nvPr>
        </p:nvSpPr>
        <p:spPr>
          <a:xfrm>
            <a:off x="6616850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" name="Google Shape;25;p3"/>
          <p:cNvSpPr txBox="1"/>
          <p:nvPr>
            <p:ph idx="15" type="subTitle"/>
          </p:nvPr>
        </p:nvSpPr>
        <p:spPr>
          <a:xfrm>
            <a:off x="6670250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SECTION_HEADER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title"/>
          </p:nvPr>
        </p:nvSpPr>
        <p:spPr>
          <a:xfrm>
            <a:off x="5060000" y="2119600"/>
            <a:ext cx="25362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1800"/>
              <a:buFont typeface="Poppins SemiBold"/>
              <a:buNone/>
              <a:defRPr sz="1800">
                <a:solidFill>
                  <a:srgbClr val="D33B3B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E5839"/>
              </a:buClr>
              <a:buSzPts val="1800"/>
              <a:buNone/>
              <a:defRPr sz="1800">
                <a:solidFill>
                  <a:srgbClr val="EE5839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5142388" y="2670328"/>
            <a:ext cx="23715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IX COLUMNS">
  <p:cSld name="SECTION_HEADER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1096925"/>
            <a:ext cx="8064000" cy="344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title"/>
          </p:nvPr>
        </p:nvSpPr>
        <p:spPr>
          <a:xfrm>
            <a:off x="1382988" y="3614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436388" y="38224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37" name="Google Shape;37;p5"/>
          <p:cNvSpPr txBox="1"/>
          <p:nvPr>
            <p:ph idx="3" type="title"/>
          </p:nvPr>
        </p:nvSpPr>
        <p:spPr>
          <a:xfrm>
            <a:off x="3749993" y="3614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" name="Google Shape;38;p5"/>
          <p:cNvSpPr txBox="1"/>
          <p:nvPr>
            <p:ph idx="4" type="subTitle"/>
          </p:nvPr>
        </p:nvSpPr>
        <p:spPr>
          <a:xfrm>
            <a:off x="3803393" y="38224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39" name="Google Shape;39;p5"/>
          <p:cNvSpPr txBox="1"/>
          <p:nvPr>
            <p:ph idx="5" type="title"/>
          </p:nvPr>
        </p:nvSpPr>
        <p:spPr>
          <a:xfrm>
            <a:off x="6117000" y="3614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0" name="Google Shape;40;p5"/>
          <p:cNvSpPr txBox="1"/>
          <p:nvPr>
            <p:ph idx="6" type="subTitle"/>
          </p:nvPr>
        </p:nvSpPr>
        <p:spPr>
          <a:xfrm>
            <a:off x="6170400" y="38224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41" name="Google Shape;41;p5"/>
          <p:cNvSpPr txBox="1"/>
          <p:nvPr>
            <p:ph idx="7" type="title"/>
          </p:nvPr>
        </p:nvSpPr>
        <p:spPr>
          <a:xfrm>
            <a:off x="1382988" y="19778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2" name="Google Shape;42;p5"/>
          <p:cNvSpPr txBox="1"/>
          <p:nvPr>
            <p:ph idx="8" type="subTitle"/>
          </p:nvPr>
        </p:nvSpPr>
        <p:spPr>
          <a:xfrm>
            <a:off x="1436388" y="21857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43" name="Google Shape;43;p5"/>
          <p:cNvSpPr txBox="1"/>
          <p:nvPr>
            <p:ph idx="9" type="title"/>
          </p:nvPr>
        </p:nvSpPr>
        <p:spPr>
          <a:xfrm>
            <a:off x="3749993" y="19778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" name="Google Shape;44;p5"/>
          <p:cNvSpPr txBox="1"/>
          <p:nvPr>
            <p:ph idx="13" type="subTitle"/>
          </p:nvPr>
        </p:nvSpPr>
        <p:spPr>
          <a:xfrm>
            <a:off x="3803393" y="21857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45" name="Google Shape;45;p5"/>
          <p:cNvSpPr txBox="1"/>
          <p:nvPr>
            <p:ph idx="14" type="title"/>
          </p:nvPr>
        </p:nvSpPr>
        <p:spPr>
          <a:xfrm>
            <a:off x="6117000" y="19778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6" name="Google Shape;46;p5"/>
          <p:cNvSpPr txBox="1"/>
          <p:nvPr>
            <p:ph idx="15" type="subTitle"/>
          </p:nvPr>
        </p:nvSpPr>
        <p:spPr>
          <a:xfrm>
            <a:off x="6170400" y="21857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HREE COLUMNS ">
  <p:cSld name="SECTION_HEADER_2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title"/>
          </p:nvPr>
        </p:nvSpPr>
        <p:spPr>
          <a:xfrm>
            <a:off x="1080838" y="25083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1134238" y="27162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52" name="Google Shape;52;p6"/>
          <p:cNvSpPr txBox="1"/>
          <p:nvPr>
            <p:ph idx="3" type="title"/>
          </p:nvPr>
        </p:nvSpPr>
        <p:spPr>
          <a:xfrm>
            <a:off x="3752643" y="25083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6"/>
          <p:cNvSpPr txBox="1"/>
          <p:nvPr>
            <p:ph idx="4" type="subTitle"/>
          </p:nvPr>
        </p:nvSpPr>
        <p:spPr>
          <a:xfrm>
            <a:off x="3806043" y="27162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54" name="Google Shape;54;p6"/>
          <p:cNvSpPr txBox="1"/>
          <p:nvPr>
            <p:ph idx="5" type="title"/>
          </p:nvPr>
        </p:nvSpPr>
        <p:spPr>
          <a:xfrm>
            <a:off x="6424450" y="25083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6"/>
          <p:cNvSpPr txBox="1"/>
          <p:nvPr>
            <p:ph idx="6" type="subTitle"/>
          </p:nvPr>
        </p:nvSpPr>
        <p:spPr>
          <a:xfrm>
            <a:off x="6477850" y="27162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SECTION_HEADER_2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">
  <p:cSld name="SECTION_HEADER_2_1_1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888500" y="1458550"/>
            <a:ext cx="4135800" cy="27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Light"/>
              <a:buChar char="●"/>
              <a:defRPr sz="900">
                <a:latin typeface="Nunito Light"/>
                <a:ea typeface="Nunito Light"/>
                <a:cs typeface="Nunito Light"/>
                <a:sym typeface="Nuni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○"/>
              <a:defRPr sz="900">
                <a:latin typeface="Nunito Light"/>
                <a:ea typeface="Nunito Light"/>
                <a:cs typeface="Nunito Light"/>
                <a:sym typeface="Nuni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■"/>
              <a:defRPr sz="900"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●"/>
              <a:defRPr sz="900"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○"/>
              <a:defRPr sz="900"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■"/>
              <a:defRPr sz="900">
                <a:latin typeface="Nunito Light"/>
                <a:ea typeface="Nunito Light"/>
                <a:cs typeface="Nunito Light"/>
                <a:sym typeface="Nuni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●"/>
              <a:defRPr sz="900">
                <a:latin typeface="Nunito Light"/>
                <a:ea typeface="Nunito Light"/>
                <a:cs typeface="Nunito Light"/>
                <a:sym typeface="Nuni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unito Light"/>
              <a:buChar char="○"/>
              <a:defRPr sz="900">
                <a:latin typeface="Nunito Light"/>
                <a:ea typeface="Nunito Light"/>
                <a:cs typeface="Nunito Light"/>
                <a:sym typeface="Nuni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unito Light"/>
              <a:buChar char="■"/>
              <a:defRPr sz="900"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OUR COLUMNS ">
  <p:cSld name="SECTION_HEADER_2_1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333129" y="1410754"/>
            <a:ext cx="4093500" cy="287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2" type="title"/>
          </p:nvPr>
        </p:nvSpPr>
        <p:spPr>
          <a:xfrm>
            <a:off x="4623893" y="30811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4677293" y="32890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69" name="Google Shape;69;p9"/>
          <p:cNvSpPr txBox="1"/>
          <p:nvPr>
            <p:ph idx="3" type="title"/>
          </p:nvPr>
        </p:nvSpPr>
        <p:spPr>
          <a:xfrm>
            <a:off x="6457500" y="30811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9"/>
          <p:cNvSpPr txBox="1"/>
          <p:nvPr>
            <p:ph idx="4" type="subTitle"/>
          </p:nvPr>
        </p:nvSpPr>
        <p:spPr>
          <a:xfrm>
            <a:off x="6510900" y="32890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71" name="Google Shape;71;p9"/>
          <p:cNvSpPr txBox="1"/>
          <p:nvPr>
            <p:ph idx="5" type="title"/>
          </p:nvPr>
        </p:nvSpPr>
        <p:spPr>
          <a:xfrm>
            <a:off x="4623893" y="19016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9"/>
          <p:cNvSpPr txBox="1"/>
          <p:nvPr>
            <p:ph idx="6" type="subTitle"/>
          </p:nvPr>
        </p:nvSpPr>
        <p:spPr>
          <a:xfrm>
            <a:off x="4677293" y="21095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73" name="Google Shape;73;p9"/>
          <p:cNvSpPr txBox="1"/>
          <p:nvPr>
            <p:ph idx="7" type="title"/>
          </p:nvPr>
        </p:nvSpPr>
        <p:spPr>
          <a:xfrm>
            <a:off x="6457500" y="19016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9"/>
          <p:cNvSpPr txBox="1"/>
          <p:nvPr>
            <p:ph idx="8" type="subTitle"/>
          </p:nvPr>
        </p:nvSpPr>
        <p:spPr>
          <a:xfrm>
            <a:off x="6510900" y="21095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NUMBERS">
  <p:cSld name="SECTION_HEADER_2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0" y="307325"/>
            <a:ext cx="9144000" cy="1998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hasCustomPrompt="1" idx="2" type="title"/>
          </p:nvPr>
        </p:nvSpPr>
        <p:spPr>
          <a:xfrm>
            <a:off x="5901375" y="1160975"/>
            <a:ext cx="23925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0"/>
          <p:cNvSpPr txBox="1"/>
          <p:nvPr>
            <p:ph idx="3" type="title"/>
          </p:nvPr>
        </p:nvSpPr>
        <p:spPr>
          <a:xfrm>
            <a:off x="6275625" y="16056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0"/>
          <p:cNvSpPr txBox="1"/>
          <p:nvPr>
            <p:ph hasCustomPrompt="1" idx="4" type="title"/>
          </p:nvPr>
        </p:nvSpPr>
        <p:spPr>
          <a:xfrm>
            <a:off x="5901375" y="2343575"/>
            <a:ext cx="23925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0"/>
          <p:cNvSpPr txBox="1"/>
          <p:nvPr>
            <p:ph idx="5" type="title"/>
          </p:nvPr>
        </p:nvSpPr>
        <p:spPr>
          <a:xfrm>
            <a:off x="6275625" y="27882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2" name="Google Shape;82;p10"/>
          <p:cNvSpPr txBox="1"/>
          <p:nvPr>
            <p:ph hasCustomPrompt="1" idx="6" type="title"/>
          </p:nvPr>
        </p:nvSpPr>
        <p:spPr>
          <a:xfrm>
            <a:off x="5901375" y="3582875"/>
            <a:ext cx="23925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33B3B"/>
              </a:buClr>
              <a:buSzPts val="6000"/>
              <a:buNone/>
              <a:defRPr sz="6000">
                <a:solidFill>
                  <a:srgbClr val="D33B3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0"/>
          <p:cNvSpPr txBox="1"/>
          <p:nvPr>
            <p:ph idx="7" type="title"/>
          </p:nvPr>
        </p:nvSpPr>
        <p:spPr>
          <a:xfrm>
            <a:off x="6275625" y="4027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None/>
              <a:defRPr sz="1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CFCF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Light"/>
              <a:buChar char="●"/>
              <a:defRPr sz="1800">
                <a:latin typeface="Nunito Light"/>
                <a:ea typeface="Nunito Light"/>
                <a:cs typeface="Nunito Light"/>
                <a:sym typeface="Nuni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xbRpxLsoY98rVS3r1lvakUYI_vOLXoKt3yUV2jx7-XA/copy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xbRpxLsoY98rVS3r1lvakUYI_vOLXoKt3yUV2jx7-XA/copy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ik.com/free-photo/elevated-view-stethoscope-medical-ecg-report-near-keyboard_4441432.htm" TargetMode="External"/><Relationship Id="rId10" Type="http://schemas.openxmlformats.org/officeDocument/2006/relationships/hyperlink" Target="https://www.freepik.com/free-photo/happy-man-holding-his-girlfriend-his-arms_5233084.htm" TargetMode="External"/><Relationship Id="rId13" Type="http://schemas.openxmlformats.org/officeDocument/2006/relationships/hyperlink" Target="https://www.freepik.com/free-photo/cup-coffee-with-red-toy-heart-medical-accessories-desk_5223600.htm" TargetMode="External"/><Relationship Id="rId12" Type="http://schemas.openxmlformats.org/officeDocument/2006/relationships/hyperlink" Target="https://www.freepik.com/free-photo/cup-coffee-with-red-toy-heart-medical-accessories-desk_5223600.htm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reepik.com/free-photo/medical-treatment-with-pills_4505983.htm" TargetMode="External"/><Relationship Id="rId4" Type="http://schemas.openxmlformats.org/officeDocument/2006/relationships/hyperlink" Target="https://www.freepik.com/free-photo/medical-treatment-with-pills_4507511.htm" TargetMode="External"/><Relationship Id="rId9" Type="http://schemas.openxmlformats.org/officeDocument/2006/relationships/hyperlink" Target="https://www.freepik.com/free-photo/happy-man-holding-his-girlfriend-his-arms_5233084.htm" TargetMode="External"/><Relationship Id="rId15" Type="http://schemas.openxmlformats.org/officeDocument/2006/relationships/hyperlink" Target="https://www.freepik.com/free-photo/close-up-woman-holding-up-condom_5120251.htm" TargetMode="External"/><Relationship Id="rId14" Type="http://schemas.openxmlformats.org/officeDocument/2006/relationships/hyperlink" Target="https://www.freepik.com/free-photo/close-up-woman-holding-up-condom_5120251.htm" TargetMode="External"/><Relationship Id="rId17" Type="http://schemas.openxmlformats.org/officeDocument/2006/relationships/hyperlink" Target="https://www.freepik.com/free-photo/doctor-drawing-ekg_1093093.htm" TargetMode="External"/><Relationship Id="rId16" Type="http://schemas.openxmlformats.org/officeDocument/2006/relationships/hyperlink" Target="https://www.freepik.com/free-photo/contraceptive-methods_3632756.htm" TargetMode="External"/><Relationship Id="rId5" Type="http://schemas.openxmlformats.org/officeDocument/2006/relationships/hyperlink" Target="https://www.freepik.com/free-photo/doctor-showing-size-thing_5480796.htm" TargetMode="External"/><Relationship Id="rId6" Type="http://schemas.openxmlformats.org/officeDocument/2006/relationships/hyperlink" Target="https://www.freepik.com/free-photo/tender-hand-hand_5174790.htm" TargetMode="External"/><Relationship Id="rId18" Type="http://schemas.openxmlformats.org/officeDocument/2006/relationships/hyperlink" Target="https://www.freepik.com/free-photo/woman-with-aching-stomach_1892071.htm" TargetMode="External"/><Relationship Id="rId7" Type="http://schemas.openxmlformats.org/officeDocument/2006/relationships/hyperlink" Target="https://www.freepik.com/free-photo/content-couple-bonding-table-enjoying-tea_5186660.htm" TargetMode="External"/><Relationship Id="rId8" Type="http://schemas.openxmlformats.org/officeDocument/2006/relationships/hyperlink" Target="https://www.freepik.com/free-photo/content-couple-bonding-table-enjoying-tea_5186660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30B07Gq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slide" Target="/ppt/slides/slide19.xml"/><Relationship Id="rId7" Type="http://schemas.openxmlformats.org/officeDocument/2006/relationships/slide" Target="/ppt/slides/slide20.xm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flaticon.com/packs/biology-3/?utm_source=slidesgo_template&amp;utm_medium=referral-link&amp;utm_campaign=sg_resources&amp;utm_content=flaticon" TargetMode="External"/><Relationship Id="rId11" Type="http://schemas.openxmlformats.org/officeDocument/2006/relationships/hyperlink" Target="https://www.freepik.com/free-photo/medical-treatment-with-pills_4507508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medical-treatment-with-pills_4507508.htm" TargetMode="External"/><Relationship Id="rId21" Type="http://schemas.openxmlformats.org/officeDocument/2006/relationships/hyperlink" Target="https://www.flaticon.com/packs/healthcare-and-medical-9/?utm_source=slidesgo_template&amp;utm_medium=referral-link&amp;utm_campaign=sg_resources&amp;utm_content=flaticon" TargetMode="External"/><Relationship Id="rId13" Type="http://schemas.openxmlformats.org/officeDocument/2006/relationships/hyperlink" Target="https://www.freepik.com/free-photo/woman-with-migraine_1907566.htm" TargetMode="External"/><Relationship Id="rId12" Type="http://schemas.openxmlformats.org/officeDocument/2006/relationships/hyperlink" Target="https://www.freepik.com/free-photo/young-female-veterinarian-working-laboratory_3149722.htm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freepik.com/free-photo/girl-smiling-with-balloons-while-her-boyfriend-carries-her-her-back_1033464.htm" TargetMode="External"/><Relationship Id="rId4" Type="http://schemas.openxmlformats.org/officeDocument/2006/relationships/hyperlink" Target="https://www.freepik.com/free-photo/crop-couple-holding-hands_4806620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scientist-making-test-laboratory_1092841.htm/?utm_source=slidesgo_template&amp;utm_medium=referral-link&amp;utm_campaign=sg_resources&amp;utm_content=freepik" TargetMode="External"/><Relationship Id="rId15" Type="http://schemas.openxmlformats.org/officeDocument/2006/relationships/hyperlink" Target="https://www.freepik.com/free-photo/composition-notebook-stethoscope_1200790.htm" TargetMode="External"/><Relationship Id="rId14" Type="http://schemas.openxmlformats.org/officeDocument/2006/relationships/hyperlink" Target="https://www.freepik.com/free-photo/woman-with-migraine_1907566.htm" TargetMode="External"/><Relationship Id="rId17" Type="http://schemas.openxmlformats.org/officeDocument/2006/relationships/hyperlink" Target="https://www.freepik.com/free-vector/medical-healthcare-infography_841135.htm/?utm_source=slidesgo_template&amp;utm_medium=referral-link&amp;utm_campaign=sg_resources&amp;utm_content=freepik" TargetMode="External"/><Relationship Id="rId16" Type="http://schemas.openxmlformats.org/officeDocument/2006/relationships/hyperlink" Target="https://www.freepik.com/free-photo/composition-notebook-stethoscope_1200790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high-angle-happy-couple-hugging_5271401.htm/?utm_source=slidesgo_template&amp;utm_medium=referral-link&amp;utm_campaign=sg_resources&amp;utm_content=freepik" TargetMode="External"/><Relationship Id="rId19" Type="http://schemas.openxmlformats.org/officeDocument/2006/relationships/hyperlink" Target="https://www.freepik.com/free-vector/gradient-infographic-steps-template_5455626.htm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medical-treatment-with-pills_4161108.htm" TargetMode="External"/><Relationship Id="rId18" Type="http://schemas.openxmlformats.org/officeDocument/2006/relationships/hyperlink" Target="https://www.freepik.com/free-vector/marketing-evolution-chart-business-template_5466906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medical-treatment-with-pills_4161108.htm/?utm_source=slidesgo_template&amp;utm_medium=referral-link&amp;utm_campaign=sg_resources&amp;utm_content=freepik" TargetMode="External"/><Relationship Id="rId8" Type="http://schemas.openxmlformats.org/officeDocument/2006/relationships/hyperlink" Target="https://www.freepik.com/free-photo/test-tube-latex-glove_1093206.htm/?utm_source=slidesgo_template&amp;utm_medium=referral-link&amp;utm_campaign=sg_resources&amp;utm_content=freepik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Relationship Id="rId6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4294967295" type="ctrTitle"/>
          </p:nvPr>
        </p:nvSpPr>
        <p:spPr>
          <a:xfrm>
            <a:off x="4463450" y="1786375"/>
            <a:ext cx="33345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D33B3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4072675" y="2608050"/>
            <a:ext cx="395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6896812" y="2497250"/>
            <a:ext cx="643800" cy="1674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4553500" y="3322275"/>
            <a:ext cx="2987100" cy="443700"/>
          </a:xfrm>
          <a:prstGeom prst="rect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1" type="subTitle"/>
          </p:nvPr>
        </p:nvSpPr>
        <p:spPr>
          <a:xfrm>
            <a:off x="4525525" y="3353736"/>
            <a:ext cx="30519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674" y="264398"/>
            <a:ext cx="883800" cy="83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3950" y="238485"/>
            <a:ext cx="883800" cy="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TO CONSIDER</a:t>
            </a:r>
            <a:endParaRPr/>
          </a:p>
        </p:txBody>
      </p:sp>
      <p:sp>
        <p:nvSpPr>
          <p:cNvPr id="348" name="Google Shape;348;p25"/>
          <p:cNvSpPr txBox="1"/>
          <p:nvPr>
            <p:ph idx="2" type="title"/>
          </p:nvPr>
        </p:nvSpPr>
        <p:spPr>
          <a:xfrm>
            <a:off x="4623893" y="30811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49" name="Google Shape;349;p25"/>
          <p:cNvSpPr txBox="1"/>
          <p:nvPr>
            <p:ph idx="1" type="subTitle"/>
          </p:nvPr>
        </p:nvSpPr>
        <p:spPr>
          <a:xfrm>
            <a:off x="4677293" y="32890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Jupiter is a gas giant and the biggest planet in our Solar System</a:t>
            </a:r>
            <a:endParaRPr/>
          </a:p>
        </p:txBody>
      </p:sp>
      <p:sp>
        <p:nvSpPr>
          <p:cNvPr id="350" name="Google Shape;350;p25"/>
          <p:cNvSpPr txBox="1"/>
          <p:nvPr>
            <p:ph idx="3" type="title"/>
          </p:nvPr>
        </p:nvSpPr>
        <p:spPr>
          <a:xfrm>
            <a:off x="6457500" y="30811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51" name="Google Shape;351;p25"/>
          <p:cNvSpPr txBox="1"/>
          <p:nvPr>
            <p:ph idx="4" type="subTitle"/>
          </p:nvPr>
        </p:nvSpPr>
        <p:spPr>
          <a:xfrm>
            <a:off x="6510900" y="32890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Despite being red, Mars is actually a cold place. It’s full of iron oxide dust</a:t>
            </a:r>
            <a:endParaRPr/>
          </a:p>
        </p:txBody>
      </p:sp>
      <p:sp>
        <p:nvSpPr>
          <p:cNvPr id="352" name="Google Shape;352;p25"/>
          <p:cNvSpPr txBox="1"/>
          <p:nvPr>
            <p:ph idx="5" type="title"/>
          </p:nvPr>
        </p:nvSpPr>
        <p:spPr>
          <a:xfrm>
            <a:off x="4623893" y="19016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53" name="Google Shape;353;p25"/>
          <p:cNvSpPr txBox="1"/>
          <p:nvPr>
            <p:ph idx="6" type="subTitle"/>
          </p:nvPr>
        </p:nvSpPr>
        <p:spPr>
          <a:xfrm>
            <a:off x="4677293" y="21095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 and the smallest one</a:t>
            </a:r>
            <a:endParaRPr/>
          </a:p>
        </p:txBody>
      </p:sp>
      <p:sp>
        <p:nvSpPr>
          <p:cNvPr id="354" name="Google Shape;354;p25"/>
          <p:cNvSpPr txBox="1"/>
          <p:nvPr>
            <p:ph idx="7" type="title"/>
          </p:nvPr>
        </p:nvSpPr>
        <p:spPr>
          <a:xfrm>
            <a:off x="6457500" y="19016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55" name="Google Shape;355;p25"/>
          <p:cNvSpPr txBox="1"/>
          <p:nvPr>
            <p:ph idx="8" type="subTitle"/>
          </p:nvPr>
        </p:nvSpPr>
        <p:spPr>
          <a:xfrm>
            <a:off x="6510900" y="21095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Venus has a beautiful name and is the second planet from the Sun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TRIAL</a:t>
            </a:r>
            <a:endParaRPr/>
          </a:p>
        </p:txBody>
      </p:sp>
      <p:graphicFrame>
        <p:nvGraphicFramePr>
          <p:cNvPr id="361" name="Google Shape;361;p26"/>
          <p:cNvGraphicFramePr/>
          <p:nvPr/>
        </p:nvGraphicFramePr>
        <p:xfrm>
          <a:off x="3255153" y="18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{69849354-6779-43E9-9C13-CE86D8DBE514}</a:tableStyleId>
              </a:tblPr>
              <a:tblGrid>
                <a:gridCol w="1034200"/>
                <a:gridCol w="1252900"/>
                <a:gridCol w="1252900"/>
                <a:gridCol w="1252900"/>
              </a:tblGrid>
              <a:tr h="46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PHASE 1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PHASE 2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PHASE 3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6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22222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PARTICIPANTS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200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600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1200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DOSE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10 / person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6 / person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 / person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CONCLUSIONS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Human Safety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Expanded Safety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Efficacy &amp; Safety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2" name="Google Shape;362;p26"/>
          <p:cNvSpPr txBox="1"/>
          <p:nvPr/>
        </p:nvSpPr>
        <p:spPr>
          <a:xfrm>
            <a:off x="892200" y="3114925"/>
            <a:ext cx="12006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PRECLINICAL: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Lab Studies</a:t>
            </a:r>
            <a:endParaRPr sz="9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63" name="Google Shape;363;p26"/>
          <p:cNvSpPr/>
          <p:nvPr/>
        </p:nvSpPr>
        <p:spPr>
          <a:xfrm>
            <a:off x="1067250" y="2136725"/>
            <a:ext cx="850500" cy="8505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800" y="2298275"/>
            <a:ext cx="527400" cy="5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6"/>
          <p:cNvSpPr/>
          <p:nvPr/>
        </p:nvSpPr>
        <p:spPr>
          <a:xfrm>
            <a:off x="2461550" y="1713375"/>
            <a:ext cx="234900" cy="2219400"/>
          </a:xfrm>
          <a:prstGeom prst="rightBrace">
            <a:avLst>
              <a:gd fmla="val 167369" name="adj1"/>
              <a:gd fmla="val 49831" name="adj2"/>
            </a:avLst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TRIAL TIMELINE</a:t>
            </a:r>
            <a:endParaRPr/>
          </a:p>
        </p:txBody>
      </p:sp>
      <p:sp>
        <p:nvSpPr>
          <p:cNvPr id="371" name="Google Shape;371;p27"/>
          <p:cNvSpPr/>
          <p:nvPr/>
        </p:nvSpPr>
        <p:spPr>
          <a:xfrm>
            <a:off x="1637449" y="2294582"/>
            <a:ext cx="110277" cy="106108"/>
          </a:xfrm>
          <a:custGeom>
            <a:rect b="b" l="l" r="r" t="t"/>
            <a:pathLst>
              <a:path extrusionOk="0" h="6286" w="6533">
                <a:moveTo>
                  <a:pt x="3391" y="1"/>
                </a:moveTo>
                <a:cubicBezTo>
                  <a:pt x="2120" y="1"/>
                  <a:pt x="975" y="766"/>
                  <a:pt x="488" y="1941"/>
                </a:cubicBezTo>
                <a:cubicBezTo>
                  <a:pt x="1" y="3115"/>
                  <a:pt x="270" y="4466"/>
                  <a:pt x="1169" y="5364"/>
                </a:cubicBezTo>
                <a:cubicBezTo>
                  <a:pt x="1770" y="5966"/>
                  <a:pt x="2574" y="6285"/>
                  <a:pt x="3392" y="6285"/>
                </a:cubicBezTo>
                <a:cubicBezTo>
                  <a:pt x="3797" y="6285"/>
                  <a:pt x="4205" y="6207"/>
                  <a:pt x="4593" y="6046"/>
                </a:cubicBezTo>
                <a:cubicBezTo>
                  <a:pt x="5767" y="5559"/>
                  <a:pt x="6533" y="4414"/>
                  <a:pt x="6533" y="3143"/>
                </a:cubicBezTo>
                <a:cubicBezTo>
                  <a:pt x="6533" y="1408"/>
                  <a:pt x="5126" y="1"/>
                  <a:pt x="3391" y="1"/>
                </a:cubicBezTo>
                <a:close/>
              </a:path>
            </a:pathLst>
          </a:cu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1637449" y="2294582"/>
            <a:ext cx="110277" cy="110277"/>
          </a:xfrm>
          <a:custGeom>
            <a:rect b="b" l="l" r="r" t="t"/>
            <a:pathLst>
              <a:path extrusionOk="0" fill="none" h="6533" w="6533">
                <a:moveTo>
                  <a:pt x="6533" y="3143"/>
                </a:moveTo>
                <a:cubicBezTo>
                  <a:pt x="6533" y="4414"/>
                  <a:pt x="5767" y="5559"/>
                  <a:pt x="4593" y="6046"/>
                </a:cubicBezTo>
                <a:cubicBezTo>
                  <a:pt x="3420" y="6533"/>
                  <a:pt x="2068" y="6263"/>
                  <a:pt x="1169" y="5364"/>
                </a:cubicBezTo>
                <a:cubicBezTo>
                  <a:pt x="270" y="4466"/>
                  <a:pt x="1" y="3115"/>
                  <a:pt x="488" y="1941"/>
                </a:cubicBezTo>
                <a:cubicBezTo>
                  <a:pt x="975" y="766"/>
                  <a:pt x="2120" y="1"/>
                  <a:pt x="3391" y="1"/>
                </a:cubicBezTo>
                <a:cubicBezTo>
                  <a:pt x="5126" y="1"/>
                  <a:pt x="6533" y="1408"/>
                  <a:pt x="6533" y="3143"/>
                </a:cubicBezTo>
                <a:close/>
              </a:path>
            </a:pathLst>
          </a:custGeom>
          <a:solidFill>
            <a:srgbClr val="D33B3B"/>
          </a:solidFill>
          <a:ln cap="flat" cmpd="sng" w="950">
            <a:solidFill>
              <a:srgbClr val="FFFFFF"/>
            </a:solidFill>
            <a:prstDash val="solid"/>
            <a:miter lim="153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7"/>
          <p:cNvSpPr/>
          <p:nvPr/>
        </p:nvSpPr>
        <p:spPr>
          <a:xfrm>
            <a:off x="3076129" y="2834743"/>
            <a:ext cx="110260" cy="106091"/>
          </a:xfrm>
          <a:custGeom>
            <a:rect b="b" l="l" r="r" t="t"/>
            <a:pathLst>
              <a:path extrusionOk="0" h="6285" w="6532">
                <a:moveTo>
                  <a:pt x="3389" y="0"/>
                </a:moveTo>
                <a:cubicBezTo>
                  <a:pt x="2118" y="0"/>
                  <a:pt x="973" y="766"/>
                  <a:pt x="486" y="1940"/>
                </a:cubicBezTo>
                <a:cubicBezTo>
                  <a:pt x="1" y="3113"/>
                  <a:pt x="269" y="4465"/>
                  <a:pt x="1168" y="5364"/>
                </a:cubicBezTo>
                <a:cubicBezTo>
                  <a:pt x="1769" y="5965"/>
                  <a:pt x="2573" y="6284"/>
                  <a:pt x="3390" y="6284"/>
                </a:cubicBezTo>
                <a:cubicBezTo>
                  <a:pt x="3795" y="6284"/>
                  <a:pt x="4203" y="6206"/>
                  <a:pt x="4591" y="6045"/>
                </a:cubicBezTo>
                <a:cubicBezTo>
                  <a:pt x="5766" y="5558"/>
                  <a:pt x="6531" y="4413"/>
                  <a:pt x="6531" y="3142"/>
                </a:cubicBezTo>
                <a:cubicBezTo>
                  <a:pt x="6531" y="1407"/>
                  <a:pt x="5124" y="0"/>
                  <a:pt x="3389" y="0"/>
                </a:cubicBezTo>
                <a:close/>
              </a:path>
            </a:pathLst>
          </a:cu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7"/>
          <p:cNvSpPr/>
          <p:nvPr/>
        </p:nvSpPr>
        <p:spPr>
          <a:xfrm>
            <a:off x="3076129" y="2834743"/>
            <a:ext cx="110260" cy="110243"/>
          </a:xfrm>
          <a:custGeom>
            <a:rect b="b" l="l" r="r" t="t"/>
            <a:pathLst>
              <a:path extrusionOk="0" fill="none" h="6531" w="6532">
                <a:moveTo>
                  <a:pt x="6531" y="3142"/>
                </a:moveTo>
                <a:cubicBezTo>
                  <a:pt x="6531" y="4413"/>
                  <a:pt x="5766" y="5558"/>
                  <a:pt x="4591" y="6045"/>
                </a:cubicBezTo>
                <a:cubicBezTo>
                  <a:pt x="3418" y="6531"/>
                  <a:pt x="2066" y="6263"/>
                  <a:pt x="1168" y="5364"/>
                </a:cubicBezTo>
                <a:cubicBezTo>
                  <a:pt x="269" y="4465"/>
                  <a:pt x="1" y="3113"/>
                  <a:pt x="486" y="1940"/>
                </a:cubicBezTo>
                <a:cubicBezTo>
                  <a:pt x="973" y="766"/>
                  <a:pt x="2118" y="0"/>
                  <a:pt x="3389" y="0"/>
                </a:cubicBezTo>
                <a:cubicBezTo>
                  <a:pt x="5124" y="0"/>
                  <a:pt x="6531" y="1407"/>
                  <a:pt x="6531" y="3142"/>
                </a:cubicBezTo>
                <a:close/>
              </a:path>
            </a:pathLst>
          </a:custGeom>
          <a:solidFill>
            <a:srgbClr val="D33B3B"/>
          </a:solidFill>
          <a:ln cap="flat" cmpd="sng" w="950">
            <a:solidFill>
              <a:srgbClr val="FFFFFF"/>
            </a:solidFill>
            <a:prstDash val="solid"/>
            <a:miter lim="153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7"/>
          <p:cNvSpPr/>
          <p:nvPr/>
        </p:nvSpPr>
        <p:spPr>
          <a:xfrm>
            <a:off x="4514791" y="2294582"/>
            <a:ext cx="110243" cy="106108"/>
          </a:xfrm>
          <a:custGeom>
            <a:rect b="b" l="l" r="r" t="t"/>
            <a:pathLst>
              <a:path extrusionOk="0" h="6286" w="6531">
                <a:moveTo>
                  <a:pt x="3389" y="1"/>
                </a:moveTo>
                <a:cubicBezTo>
                  <a:pt x="2118" y="1"/>
                  <a:pt x="973" y="766"/>
                  <a:pt x="486" y="1941"/>
                </a:cubicBezTo>
                <a:cubicBezTo>
                  <a:pt x="0" y="3115"/>
                  <a:pt x="268" y="4466"/>
                  <a:pt x="1167" y="5364"/>
                </a:cubicBezTo>
                <a:cubicBezTo>
                  <a:pt x="1768" y="5966"/>
                  <a:pt x="2572" y="6285"/>
                  <a:pt x="3390" y="6285"/>
                </a:cubicBezTo>
                <a:cubicBezTo>
                  <a:pt x="3795" y="6285"/>
                  <a:pt x="4203" y="6207"/>
                  <a:pt x="4592" y="6046"/>
                </a:cubicBezTo>
                <a:cubicBezTo>
                  <a:pt x="5765" y="5559"/>
                  <a:pt x="6531" y="4414"/>
                  <a:pt x="6531" y="3143"/>
                </a:cubicBezTo>
                <a:cubicBezTo>
                  <a:pt x="6531" y="1408"/>
                  <a:pt x="5125" y="1"/>
                  <a:pt x="3389" y="1"/>
                </a:cubicBezTo>
                <a:close/>
              </a:path>
            </a:pathLst>
          </a:cu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7"/>
          <p:cNvSpPr/>
          <p:nvPr/>
        </p:nvSpPr>
        <p:spPr>
          <a:xfrm>
            <a:off x="4514791" y="2294582"/>
            <a:ext cx="110243" cy="110277"/>
          </a:xfrm>
          <a:custGeom>
            <a:rect b="b" l="l" r="r" t="t"/>
            <a:pathLst>
              <a:path extrusionOk="0" fill="none" h="6533" w="6531">
                <a:moveTo>
                  <a:pt x="6531" y="3143"/>
                </a:moveTo>
                <a:cubicBezTo>
                  <a:pt x="6531" y="4414"/>
                  <a:pt x="5765" y="5559"/>
                  <a:pt x="4592" y="6046"/>
                </a:cubicBezTo>
                <a:cubicBezTo>
                  <a:pt x="3418" y="6533"/>
                  <a:pt x="2066" y="6263"/>
                  <a:pt x="1167" y="5364"/>
                </a:cubicBezTo>
                <a:cubicBezTo>
                  <a:pt x="268" y="4466"/>
                  <a:pt x="0" y="3115"/>
                  <a:pt x="486" y="1941"/>
                </a:cubicBezTo>
                <a:cubicBezTo>
                  <a:pt x="973" y="766"/>
                  <a:pt x="2118" y="1"/>
                  <a:pt x="3389" y="1"/>
                </a:cubicBezTo>
                <a:cubicBezTo>
                  <a:pt x="5125" y="1"/>
                  <a:pt x="6531" y="1408"/>
                  <a:pt x="6531" y="3143"/>
                </a:cubicBezTo>
                <a:close/>
              </a:path>
            </a:pathLst>
          </a:custGeom>
          <a:solidFill>
            <a:srgbClr val="D33B3B"/>
          </a:solidFill>
          <a:ln cap="flat" cmpd="sng" w="950">
            <a:solidFill>
              <a:srgbClr val="FFFFFF"/>
            </a:solidFill>
            <a:prstDash val="solid"/>
            <a:miter lim="153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7"/>
          <p:cNvSpPr/>
          <p:nvPr/>
        </p:nvSpPr>
        <p:spPr>
          <a:xfrm>
            <a:off x="7392066" y="2294582"/>
            <a:ext cx="110277" cy="106108"/>
          </a:xfrm>
          <a:custGeom>
            <a:rect b="b" l="l" r="r" t="t"/>
            <a:pathLst>
              <a:path extrusionOk="0" h="6286" w="6533">
                <a:moveTo>
                  <a:pt x="3391" y="1"/>
                </a:moveTo>
                <a:cubicBezTo>
                  <a:pt x="2120" y="1"/>
                  <a:pt x="974" y="766"/>
                  <a:pt x="487" y="1941"/>
                </a:cubicBezTo>
                <a:cubicBezTo>
                  <a:pt x="1" y="3115"/>
                  <a:pt x="270" y="4466"/>
                  <a:pt x="1169" y="5364"/>
                </a:cubicBezTo>
                <a:cubicBezTo>
                  <a:pt x="1770" y="5966"/>
                  <a:pt x="2573" y="6285"/>
                  <a:pt x="3391" y="6285"/>
                </a:cubicBezTo>
                <a:cubicBezTo>
                  <a:pt x="3796" y="6285"/>
                  <a:pt x="4204" y="6207"/>
                  <a:pt x="4593" y="6046"/>
                </a:cubicBezTo>
                <a:cubicBezTo>
                  <a:pt x="5767" y="5559"/>
                  <a:pt x="6533" y="4414"/>
                  <a:pt x="6533" y="3143"/>
                </a:cubicBezTo>
                <a:cubicBezTo>
                  <a:pt x="6533" y="1408"/>
                  <a:pt x="5125" y="1"/>
                  <a:pt x="3391" y="1"/>
                </a:cubicBezTo>
                <a:close/>
              </a:path>
            </a:pathLst>
          </a:cu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7"/>
          <p:cNvSpPr/>
          <p:nvPr/>
        </p:nvSpPr>
        <p:spPr>
          <a:xfrm>
            <a:off x="7392066" y="2294582"/>
            <a:ext cx="110277" cy="110277"/>
          </a:xfrm>
          <a:custGeom>
            <a:rect b="b" l="l" r="r" t="t"/>
            <a:pathLst>
              <a:path extrusionOk="0" fill="none" h="6533" w="6533">
                <a:moveTo>
                  <a:pt x="6533" y="3143"/>
                </a:moveTo>
                <a:cubicBezTo>
                  <a:pt x="6533" y="4414"/>
                  <a:pt x="5767" y="5559"/>
                  <a:pt x="4593" y="6046"/>
                </a:cubicBezTo>
                <a:cubicBezTo>
                  <a:pt x="3418" y="6533"/>
                  <a:pt x="2068" y="6263"/>
                  <a:pt x="1169" y="5364"/>
                </a:cubicBezTo>
                <a:cubicBezTo>
                  <a:pt x="270" y="4466"/>
                  <a:pt x="1" y="3115"/>
                  <a:pt x="487" y="1941"/>
                </a:cubicBezTo>
                <a:cubicBezTo>
                  <a:pt x="974" y="766"/>
                  <a:pt x="2120" y="1"/>
                  <a:pt x="3391" y="1"/>
                </a:cubicBezTo>
                <a:cubicBezTo>
                  <a:pt x="5125" y="1"/>
                  <a:pt x="6533" y="1408"/>
                  <a:pt x="6533" y="3143"/>
                </a:cubicBezTo>
                <a:close/>
              </a:path>
            </a:pathLst>
          </a:custGeom>
          <a:solidFill>
            <a:srgbClr val="D33B3B"/>
          </a:solidFill>
          <a:ln cap="flat" cmpd="sng" w="950">
            <a:solidFill>
              <a:srgbClr val="FFFFFF"/>
            </a:solidFill>
            <a:prstDash val="solid"/>
            <a:miter lim="153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5953437" y="2834743"/>
            <a:ext cx="110260" cy="106091"/>
          </a:xfrm>
          <a:custGeom>
            <a:rect b="b" l="l" r="r" t="t"/>
            <a:pathLst>
              <a:path extrusionOk="0" h="6285" w="6532">
                <a:moveTo>
                  <a:pt x="3391" y="0"/>
                </a:moveTo>
                <a:cubicBezTo>
                  <a:pt x="2118" y="0"/>
                  <a:pt x="973" y="766"/>
                  <a:pt x="486" y="1939"/>
                </a:cubicBezTo>
                <a:cubicBezTo>
                  <a:pt x="1" y="3113"/>
                  <a:pt x="269" y="4465"/>
                  <a:pt x="1167" y="5364"/>
                </a:cubicBezTo>
                <a:cubicBezTo>
                  <a:pt x="1769" y="5965"/>
                  <a:pt x="2573" y="6284"/>
                  <a:pt x="3391" y="6284"/>
                </a:cubicBezTo>
                <a:cubicBezTo>
                  <a:pt x="3796" y="6284"/>
                  <a:pt x="4204" y="6206"/>
                  <a:pt x="4593" y="6045"/>
                </a:cubicBezTo>
                <a:cubicBezTo>
                  <a:pt x="5766" y="5558"/>
                  <a:pt x="6531" y="4413"/>
                  <a:pt x="6531" y="3142"/>
                </a:cubicBezTo>
                <a:cubicBezTo>
                  <a:pt x="6531" y="1407"/>
                  <a:pt x="5126" y="0"/>
                  <a:pt x="3391" y="0"/>
                </a:cubicBezTo>
                <a:close/>
              </a:path>
            </a:pathLst>
          </a:cu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7"/>
          <p:cNvSpPr/>
          <p:nvPr/>
        </p:nvSpPr>
        <p:spPr>
          <a:xfrm>
            <a:off x="5953437" y="2834743"/>
            <a:ext cx="110260" cy="110243"/>
          </a:xfrm>
          <a:custGeom>
            <a:rect b="b" l="l" r="r" t="t"/>
            <a:pathLst>
              <a:path extrusionOk="0" fill="none" h="6531" w="6532">
                <a:moveTo>
                  <a:pt x="6531" y="3142"/>
                </a:moveTo>
                <a:cubicBezTo>
                  <a:pt x="6531" y="4413"/>
                  <a:pt x="5766" y="5558"/>
                  <a:pt x="4593" y="6045"/>
                </a:cubicBezTo>
                <a:cubicBezTo>
                  <a:pt x="3418" y="6531"/>
                  <a:pt x="2066" y="6263"/>
                  <a:pt x="1167" y="5364"/>
                </a:cubicBezTo>
                <a:cubicBezTo>
                  <a:pt x="269" y="4465"/>
                  <a:pt x="1" y="3113"/>
                  <a:pt x="486" y="1939"/>
                </a:cubicBezTo>
                <a:cubicBezTo>
                  <a:pt x="973" y="766"/>
                  <a:pt x="2118" y="0"/>
                  <a:pt x="3391" y="0"/>
                </a:cubicBezTo>
                <a:cubicBezTo>
                  <a:pt x="5126" y="0"/>
                  <a:pt x="6531" y="1407"/>
                  <a:pt x="6531" y="3142"/>
                </a:cubicBezTo>
                <a:close/>
              </a:path>
            </a:pathLst>
          </a:custGeom>
          <a:noFill/>
          <a:ln cap="flat" cmpd="sng" w="950">
            <a:solidFill>
              <a:srgbClr val="FFFFFF"/>
            </a:solidFill>
            <a:prstDash val="solid"/>
            <a:miter lim="153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27"/>
          <p:cNvGrpSpPr/>
          <p:nvPr/>
        </p:nvGrpSpPr>
        <p:grpSpPr>
          <a:xfrm>
            <a:off x="1581363" y="2444665"/>
            <a:ext cx="226605" cy="722349"/>
            <a:chOff x="2450424" y="2494080"/>
            <a:chExt cx="243295" cy="775552"/>
          </a:xfrm>
        </p:grpSpPr>
        <p:sp>
          <p:nvSpPr>
            <p:cNvPr id="382" name="Google Shape;382;p27"/>
            <p:cNvSpPr/>
            <p:nvPr/>
          </p:nvSpPr>
          <p:spPr>
            <a:xfrm>
              <a:off x="2450424" y="3026320"/>
              <a:ext cx="243295" cy="243313"/>
            </a:xfrm>
            <a:custGeom>
              <a:rect b="b" l="l" r="r" t="t"/>
              <a:pathLst>
                <a:path extrusionOk="0" h="13426" w="13425">
                  <a:moveTo>
                    <a:pt x="6712" y="979"/>
                  </a:moveTo>
                  <a:cubicBezTo>
                    <a:pt x="9874" y="979"/>
                    <a:pt x="12446" y="3551"/>
                    <a:pt x="12446" y="6713"/>
                  </a:cubicBezTo>
                  <a:cubicBezTo>
                    <a:pt x="12446" y="9875"/>
                    <a:pt x="9874" y="12446"/>
                    <a:pt x="6712" y="12446"/>
                  </a:cubicBezTo>
                  <a:cubicBezTo>
                    <a:pt x="3552" y="12446"/>
                    <a:pt x="979" y="9875"/>
                    <a:pt x="979" y="6713"/>
                  </a:cubicBezTo>
                  <a:cubicBezTo>
                    <a:pt x="979" y="3551"/>
                    <a:pt x="3552" y="979"/>
                    <a:pt x="6712" y="979"/>
                  </a:cubicBezTo>
                  <a:close/>
                  <a:moveTo>
                    <a:pt x="6712" y="0"/>
                  </a:moveTo>
                  <a:cubicBezTo>
                    <a:pt x="3011" y="0"/>
                    <a:pt x="1" y="3012"/>
                    <a:pt x="1" y="6713"/>
                  </a:cubicBezTo>
                  <a:cubicBezTo>
                    <a:pt x="1" y="10414"/>
                    <a:pt x="3011" y="13426"/>
                    <a:pt x="6712" y="13426"/>
                  </a:cubicBezTo>
                  <a:cubicBezTo>
                    <a:pt x="10413" y="13426"/>
                    <a:pt x="13425" y="10412"/>
                    <a:pt x="13425" y="6711"/>
                  </a:cubicBezTo>
                  <a:cubicBezTo>
                    <a:pt x="13425" y="3011"/>
                    <a:pt x="10413" y="0"/>
                    <a:pt x="6712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2560228" y="2494080"/>
              <a:ext cx="23686" cy="23722"/>
            </a:xfrm>
            <a:custGeom>
              <a:rect b="b" l="l" r="r" t="t"/>
              <a:pathLst>
                <a:path extrusionOk="0" h="1309" w="1307">
                  <a:moveTo>
                    <a:pt x="662" y="1"/>
                  </a:moveTo>
                  <a:cubicBezTo>
                    <a:pt x="490" y="1"/>
                    <a:pt x="318" y="71"/>
                    <a:pt x="190" y="194"/>
                  </a:cubicBezTo>
                  <a:cubicBezTo>
                    <a:pt x="131" y="253"/>
                    <a:pt x="85" y="324"/>
                    <a:pt x="53" y="402"/>
                  </a:cubicBezTo>
                  <a:cubicBezTo>
                    <a:pt x="19" y="483"/>
                    <a:pt x="2" y="569"/>
                    <a:pt x="1" y="656"/>
                  </a:cubicBezTo>
                  <a:cubicBezTo>
                    <a:pt x="1" y="828"/>
                    <a:pt x="68" y="993"/>
                    <a:pt x="190" y="1114"/>
                  </a:cubicBezTo>
                  <a:cubicBezTo>
                    <a:pt x="252" y="1175"/>
                    <a:pt x="325" y="1224"/>
                    <a:pt x="405" y="1256"/>
                  </a:cubicBezTo>
                  <a:cubicBezTo>
                    <a:pt x="483" y="1290"/>
                    <a:pt x="567" y="1308"/>
                    <a:pt x="653" y="1308"/>
                  </a:cubicBezTo>
                  <a:cubicBezTo>
                    <a:pt x="739" y="1308"/>
                    <a:pt x="823" y="1290"/>
                    <a:pt x="901" y="1256"/>
                  </a:cubicBezTo>
                  <a:cubicBezTo>
                    <a:pt x="982" y="1223"/>
                    <a:pt x="1056" y="1175"/>
                    <a:pt x="1117" y="1112"/>
                  </a:cubicBezTo>
                  <a:cubicBezTo>
                    <a:pt x="1238" y="992"/>
                    <a:pt x="1307" y="828"/>
                    <a:pt x="1305" y="656"/>
                  </a:cubicBezTo>
                  <a:cubicBezTo>
                    <a:pt x="1305" y="569"/>
                    <a:pt x="1287" y="483"/>
                    <a:pt x="1253" y="402"/>
                  </a:cubicBezTo>
                  <a:cubicBezTo>
                    <a:pt x="1223" y="324"/>
                    <a:pt x="1175" y="253"/>
                    <a:pt x="1117" y="192"/>
                  </a:cubicBezTo>
                  <a:cubicBezTo>
                    <a:pt x="1085" y="162"/>
                    <a:pt x="1049" y="132"/>
                    <a:pt x="1013" y="108"/>
                  </a:cubicBezTo>
                  <a:cubicBezTo>
                    <a:pt x="979" y="88"/>
                    <a:pt x="939" y="68"/>
                    <a:pt x="901" y="50"/>
                  </a:cubicBezTo>
                  <a:cubicBezTo>
                    <a:pt x="863" y="38"/>
                    <a:pt x="823" y="24"/>
                    <a:pt x="777" y="12"/>
                  </a:cubicBezTo>
                  <a:cubicBezTo>
                    <a:pt x="739" y="4"/>
                    <a:pt x="700" y="1"/>
                    <a:pt x="662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2560210" y="2586487"/>
              <a:ext cx="23704" cy="300580"/>
            </a:xfrm>
            <a:custGeom>
              <a:rect b="b" l="l" r="r" t="t"/>
              <a:pathLst>
                <a:path extrusionOk="0" h="16586" w="1308">
                  <a:moveTo>
                    <a:pt x="654" y="1"/>
                  </a:moveTo>
                  <a:cubicBezTo>
                    <a:pt x="294" y="1"/>
                    <a:pt x="0" y="293"/>
                    <a:pt x="2" y="653"/>
                  </a:cubicBezTo>
                  <a:cubicBezTo>
                    <a:pt x="3" y="1013"/>
                    <a:pt x="294" y="1305"/>
                    <a:pt x="654" y="1305"/>
                  </a:cubicBezTo>
                  <a:cubicBezTo>
                    <a:pt x="1014" y="1305"/>
                    <a:pt x="1306" y="1013"/>
                    <a:pt x="1306" y="653"/>
                  </a:cubicBezTo>
                  <a:cubicBezTo>
                    <a:pt x="1308" y="293"/>
                    <a:pt x="1015" y="1"/>
                    <a:pt x="654" y="1"/>
                  </a:cubicBezTo>
                  <a:close/>
                  <a:moveTo>
                    <a:pt x="654" y="5090"/>
                  </a:moveTo>
                  <a:cubicBezTo>
                    <a:pt x="294" y="5090"/>
                    <a:pt x="3" y="5383"/>
                    <a:pt x="2" y="5743"/>
                  </a:cubicBezTo>
                  <a:cubicBezTo>
                    <a:pt x="0" y="6103"/>
                    <a:pt x="294" y="6395"/>
                    <a:pt x="654" y="6395"/>
                  </a:cubicBezTo>
                  <a:cubicBezTo>
                    <a:pt x="1015" y="6395"/>
                    <a:pt x="1308" y="6103"/>
                    <a:pt x="1306" y="5743"/>
                  </a:cubicBezTo>
                  <a:cubicBezTo>
                    <a:pt x="1306" y="5383"/>
                    <a:pt x="1014" y="5090"/>
                    <a:pt x="654" y="5090"/>
                  </a:cubicBezTo>
                  <a:close/>
                  <a:moveTo>
                    <a:pt x="654" y="10185"/>
                  </a:moveTo>
                  <a:cubicBezTo>
                    <a:pt x="294" y="10186"/>
                    <a:pt x="3" y="10477"/>
                    <a:pt x="2" y="10837"/>
                  </a:cubicBezTo>
                  <a:cubicBezTo>
                    <a:pt x="0" y="11197"/>
                    <a:pt x="293" y="11489"/>
                    <a:pt x="651" y="11489"/>
                  </a:cubicBezTo>
                  <a:cubicBezTo>
                    <a:pt x="652" y="11489"/>
                    <a:pt x="653" y="11489"/>
                    <a:pt x="654" y="11489"/>
                  </a:cubicBezTo>
                  <a:cubicBezTo>
                    <a:pt x="655" y="11489"/>
                    <a:pt x="656" y="11489"/>
                    <a:pt x="657" y="11489"/>
                  </a:cubicBezTo>
                  <a:cubicBezTo>
                    <a:pt x="1017" y="11489"/>
                    <a:pt x="1308" y="11197"/>
                    <a:pt x="1306" y="10837"/>
                  </a:cubicBezTo>
                  <a:cubicBezTo>
                    <a:pt x="1306" y="10477"/>
                    <a:pt x="1014" y="10186"/>
                    <a:pt x="654" y="10185"/>
                  </a:cubicBezTo>
                  <a:close/>
                  <a:moveTo>
                    <a:pt x="654" y="15281"/>
                  </a:moveTo>
                  <a:cubicBezTo>
                    <a:pt x="294" y="15282"/>
                    <a:pt x="3" y="15573"/>
                    <a:pt x="2" y="15933"/>
                  </a:cubicBezTo>
                  <a:cubicBezTo>
                    <a:pt x="0" y="16293"/>
                    <a:pt x="293" y="16585"/>
                    <a:pt x="651" y="16585"/>
                  </a:cubicBezTo>
                  <a:cubicBezTo>
                    <a:pt x="652" y="16585"/>
                    <a:pt x="653" y="16585"/>
                    <a:pt x="654" y="16585"/>
                  </a:cubicBezTo>
                  <a:cubicBezTo>
                    <a:pt x="655" y="16585"/>
                    <a:pt x="656" y="16585"/>
                    <a:pt x="657" y="16585"/>
                  </a:cubicBezTo>
                  <a:cubicBezTo>
                    <a:pt x="1017" y="16585"/>
                    <a:pt x="1308" y="16293"/>
                    <a:pt x="1306" y="15933"/>
                  </a:cubicBezTo>
                  <a:cubicBezTo>
                    <a:pt x="1306" y="15573"/>
                    <a:pt x="1014" y="15282"/>
                    <a:pt x="654" y="1528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2560228" y="2955805"/>
              <a:ext cx="23740" cy="23595"/>
            </a:xfrm>
            <a:custGeom>
              <a:rect b="b" l="l" r="r" t="t"/>
              <a:pathLst>
                <a:path extrusionOk="0" h="1302" w="1310">
                  <a:moveTo>
                    <a:pt x="653" y="0"/>
                  </a:moveTo>
                  <a:cubicBezTo>
                    <a:pt x="569" y="0"/>
                    <a:pt x="484" y="16"/>
                    <a:pt x="405" y="49"/>
                  </a:cubicBezTo>
                  <a:cubicBezTo>
                    <a:pt x="324" y="80"/>
                    <a:pt x="250" y="129"/>
                    <a:pt x="190" y="193"/>
                  </a:cubicBezTo>
                  <a:cubicBezTo>
                    <a:pt x="71" y="316"/>
                    <a:pt x="4" y="478"/>
                    <a:pt x="1" y="650"/>
                  </a:cubicBezTo>
                  <a:cubicBezTo>
                    <a:pt x="1" y="737"/>
                    <a:pt x="19" y="823"/>
                    <a:pt x="53" y="904"/>
                  </a:cubicBezTo>
                  <a:cubicBezTo>
                    <a:pt x="151" y="1145"/>
                    <a:pt x="385" y="1302"/>
                    <a:pt x="645" y="1302"/>
                  </a:cubicBezTo>
                  <a:cubicBezTo>
                    <a:pt x="648" y="1302"/>
                    <a:pt x="650" y="1302"/>
                    <a:pt x="653" y="1302"/>
                  </a:cubicBezTo>
                  <a:cubicBezTo>
                    <a:pt x="655" y="1302"/>
                    <a:pt x="657" y="1302"/>
                    <a:pt x="658" y="1302"/>
                  </a:cubicBezTo>
                  <a:cubicBezTo>
                    <a:pt x="1017" y="1302"/>
                    <a:pt x="1310" y="1009"/>
                    <a:pt x="1305" y="650"/>
                  </a:cubicBezTo>
                  <a:cubicBezTo>
                    <a:pt x="1304" y="478"/>
                    <a:pt x="1236" y="314"/>
                    <a:pt x="1117" y="193"/>
                  </a:cubicBezTo>
                  <a:cubicBezTo>
                    <a:pt x="1056" y="129"/>
                    <a:pt x="982" y="80"/>
                    <a:pt x="901" y="49"/>
                  </a:cubicBezTo>
                  <a:cubicBezTo>
                    <a:pt x="821" y="16"/>
                    <a:pt x="737" y="0"/>
                    <a:pt x="653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27"/>
          <p:cNvGrpSpPr/>
          <p:nvPr/>
        </p:nvGrpSpPr>
        <p:grpSpPr>
          <a:xfrm>
            <a:off x="3020014" y="2998644"/>
            <a:ext cx="226605" cy="722265"/>
            <a:chOff x="3450406" y="3088861"/>
            <a:chExt cx="243295" cy="775462"/>
          </a:xfrm>
        </p:grpSpPr>
        <p:sp>
          <p:nvSpPr>
            <p:cNvPr id="387" name="Google Shape;387;p27"/>
            <p:cNvSpPr/>
            <p:nvPr/>
          </p:nvSpPr>
          <p:spPr>
            <a:xfrm>
              <a:off x="3450406" y="3621028"/>
              <a:ext cx="243295" cy="243295"/>
            </a:xfrm>
            <a:custGeom>
              <a:rect b="b" l="l" r="r" t="t"/>
              <a:pathLst>
                <a:path extrusionOk="0" h="13425" w="13425">
                  <a:moveTo>
                    <a:pt x="6711" y="979"/>
                  </a:moveTo>
                  <a:cubicBezTo>
                    <a:pt x="9873" y="979"/>
                    <a:pt x="12446" y="3552"/>
                    <a:pt x="12446" y="6712"/>
                  </a:cubicBezTo>
                  <a:cubicBezTo>
                    <a:pt x="12446" y="9874"/>
                    <a:pt x="9873" y="12446"/>
                    <a:pt x="6711" y="12446"/>
                  </a:cubicBezTo>
                  <a:cubicBezTo>
                    <a:pt x="3551" y="12446"/>
                    <a:pt x="979" y="9874"/>
                    <a:pt x="979" y="6712"/>
                  </a:cubicBezTo>
                  <a:cubicBezTo>
                    <a:pt x="979" y="3552"/>
                    <a:pt x="3551" y="979"/>
                    <a:pt x="6711" y="979"/>
                  </a:cubicBezTo>
                  <a:close/>
                  <a:moveTo>
                    <a:pt x="6711" y="1"/>
                  </a:moveTo>
                  <a:cubicBezTo>
                    <a:pt x="3010" y="1"/>
                    <a:pt x="0" y="3011"/>
                    <a:pt x="0" y="6712"/>
                  </a:cubicBezTo>
                  <a:cubicBezTo>
                    <a:pt x="0" y="10413"/>
                    <a:pt x="3010" y="13425"/>
                    <a:pt x="6711" y="13425"/>
                  </a:cubicBezTo>
                  <a:cubicBezTo>
                    <a:pt x="10412" y="13425"/>
                    <a:pt x="13424" y="10413"/>
                    <a:pt x="13424" y="6712"/>
                  </a:cubicBezTo>
                  <a:cubicBezTo>
                    <a:pt x="13424" y="3011"/>
                    <a:pt x="10412" y="1"/>
                    <a:pt x="6711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3560228" y="3088861"/>
              <a:ext cx="23614" cy="23686"/>
            </a:xfrm>
            <a:custGeom>
              <a:rect b="b" l="l" r="r" t="t"/>
              <a:pathLst>
                <a:path extrusionOk="0" h="1307" w="1303">
                  <a:moveTo>
                    <a:pt x="645" y="0"/>
                  </a:moveTo>
                  <a:cubicBezTo>
                    <a:pt x="562" y="0"/>
                    <a:pt x="480" y="15"/>
                    <a:pt x="400" y="46"/>
                  </a:cubicBezTo>
                  <a:cubicBezTo>
                    <a:pt x="322" y="80"/>
                    <a:pt x="252" y="129"/>
                    <a:pt x="192" y="190"/>
                  </a:cubicBezTo>
                  <a:cubicBezTo>
                    <a:pt x="68" y="308"/>
                    <a:pt x="2" y="477"/>
                    <a:pt x="2" y="654"/>
                  </a:cubicBezTo>
                  <a:cubicBezTo>
                    <a:pt x="1" y="739"/>
                    <a:pt x="16" y="823"/>
                    <a:pt x="48" y="902"/>
                  </a:cubicBezTo>
                  <a:cubicBezTo>
                    <a:pt x="80" y="980"/>
                    <a:pt x="129" y="1052"/>
                    <a:pt x="192" y="1111"/>
                  </a:cubicBezTo>
                  <a:cubicBezTo>
                    <a:pt x="250" y="1173"/>
                    <a:pt x="321" y="1222"/>
                    <a:pt x="400" y="1255"/>
                  </a:cubicBezTo>
                  <a:cubicBezTo>
                    <a:pt x="481" y="1288"/>
                    <a:pt x="567" y="1305"/>
                    <a:pt x="654" y="1307"/>
                  </a:cubicBezTo>
                  <a:cubicBezTo>
                    <a:pt x="827" y="1304"/>
                    <a:pt x="991" y="1233"/>
                    <a:pt x="1112" y="1111"/>
                  </a:cubicBezTo>
                  <a:cubicBezTo>
                    <a:pt x="1175" y="1052"/>
                    <a:pt x="1224" y="980"/>
                    <a:pt x="1255" y="902"/>
                  </a:cubicBezTo>
                  <a:cubicBezTo>
                    <a:pt x="1287" y="823"/>
                    <a:pt x="1302" y="739"/>
                    <a:pt x="1301" y="654"/>
                  </a:cubicBezTo>
                  <a:cubicBezTo>
                    <a:pt x="1301" y="478"/>
                    <a:pt x="1236" y="308"/>
                    <a:pt x="1112" y="190"/>
                  </a:cubicBezTo>
                  <a:cubicBezTo>
                    <a:pt x="985" y="66"/>
                    <a:pt x="816" y="0"/>
                    <a:pt x="645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3560119" y="3181213"/>
              <a:ext cx="23795" cy="300670"/>
            </a:xfrm>
            <a:custGeom>
              <a:rect b="b" l="l" r="r" t="t"/>
              <a:pathLst>
                <a:path extrusionOk="0" h="16591" w="1313">
                  <a:moveTo>
                    <a:pt x="661" y="0"/>
                  </a:moveTo>
                  <a:cubicBezTo>
                    <a:pt x="660" y="0"/>
                    <a:pt x="658" y="0"/>
                    <a:pt x="656" y="0"/>
                  </a:cubicBezTo>
                  <a:cubicBezTo>
                    <a:pt x="655" y="0"/>
                    <a:pt x="654" y="0"/>
                    <a:pt x="653" y="0"/>
                  </a:cubicBezTo>
                  <a:cubicBezTo>
                    <a:pt x="293" y="0"/>
                    <a:pt x="2" y="294"/>
                    <a:pt x="4" y="653"/>
                  </a:cubicBezTo>
                  <a:cubicBezTo>
                    <a:pt x="4" y="1012"/>
                    <a:pt x="296" y="1305"/>
                    <a:pt x="656" y="1305"/>
                  </a:cubicBezTo>
                  <a:cubicBezTo>
                    <a:pt x="657" y="1305"/>
                    <a:pt x="658" y="1305"/>
                    <a:pt x="659" y="1305"/>
                  </a:cubicBezTo>
                  <a:cubicBezTo>
                    <a:pt x="1017" y="1305"/>
                    <a:pt x="1308" y="1013"/>
                    <a:pt x="1308" y="653"/>
                  </a:cubicBezTo>
                  <a:cubicBezTo>
                    <a:pt x="1311" y="293"/>
                    <a:pt x="1020" y="0"/>
                    <a:pt x="661" y="0"/>
                  </a:cubicBezTo>
                  <a:close/>
                  <a:moveTo>
                    <a:pt x="664" y="5096"/>
                  </a:moveTo>
                  <a:cubicBezTo>
                    <a:pt x="661" y="5096"/>
                    <a:pt x="659" y="5096"/>
                    <a:pt x="656" y="5096"/>
                  </a:cubicBezTo>
                  <a:cubicBezTo>
                    <a:pt x="655" y="5096"/>
                    <a:pt x="654" y="5096"/>
                    <a:pt x="653" y="5096"/>
                  </a:cubicBezTo>
                  <a:cubicBezTo>
                    <a:pt x="293" y="5096"/>
                    <a:pt x="2" y="5388"/>
                    <a:pt x="4" y="5748"/>
                  </a:cubicBezTo>
                  <a:cubicBezTo>
                    <a:pt x="4" y="6108"/>
                    <a:pt x="294" y="6399"/>
                    <a:pt x="656" y="6401"/>
                  </a:cubicBezTo>
                  <a:cubicBezTo>
                    <a:pt x="657" y="6401"/>
                    <a:pt x="658" y="6401"/>
                    <a:pt x="659" y="6401"/>
                  </a:cubicBezTo>
                  <a:cubicBezTo>
                    <a:pt x="1017" y="6401"/>
                    <a:pt x="1310" y="6107"/>
                    <a:pt x="1308" y="5748"/>
                  </a:cubicBezTo>
                  <a:cubicBezTo>
                    <a:pt x="1311" y="5388"/>
                    <a:pt x="1022" y="5096"/>
                    <a:pt x="664" y="5096"/>
                  </a:cubicBezTo>
                  <a:close/>
                  <a:moveTo>
                    <a:pt x="659" y="10184"/>
                  </a:moveTo>
                  <a:cubicBezTo>
                    <a:pt x="658" y="10184"/>
                    <a:pt x="657" y="10184"/>
                    <a:pt x="656" y="10184"/>
                  </a:cubicBezTo>
                  <a:cubicBezTo>
                    <a:pt x="296" y="10186"/>
                    <a:pt x="4" y="10477"/>
                    <a:pt x="4" y="10837"/>
                  </a:cubicBezTo>
                  <a:cubicBezTo>
                    <a:pt x="2" y="11198"/>
                    <a:pt x="294" y="11490"/>
                    <a:pt x="656" y="11490"/>
                  </a:cubicBezTo>
                  <a:cubicBezTo>
                    <a:pt x="658" y="11490"/>
                    <a:pt x="660" y="11490"/>
                    <a:pt x="661" y="11490"/>
                  </a:cubicBezTo>
                  <a:cubicBezTo>
                    <a:pt x="1020" y="11490"/>
                    <a:pt x="1311" y="11198"/>
                    <a:pt x="1308" y="10837"/>
                  </a:cubicBezTo>
                  <a:cubicBezTo>
                    <a:pt x="1310" y="10478"/>
                    <a:pt x="1017" y="10184"/>
                    <a:pt x="659" y="10184"/>
                  </a:cubicBezTo>
                  <a:close/>
                  <a:moveTo>
                    <a:pt x="659" y="15280"/>
                  </a:moveTo>
                  <a:cubicBezTo>
                    <a:pt x="658" y="15280"/>
                    <a:pt x="657" y="15280"/>
                    <a:pt x="656" y="15280"/>
                  </a:cubicBezTo>
                  <a:cubicBezTo>
                    <a:pt x="293" y="15282"/>
                    <a:pt x="0" y="15577"/>
                    <a:pt x="4" y="15939"/>
                  </a:cubicBezTo>
                  <a:cubicBezTo>
                    <a:pt x="7" y="16298"/>
                    <a:pt x="296" y="16588"/>
                    <a:pt x="656" y="16591"/>
                  </a:cubicBezTo>
                  <a:cubicBezTo>
                    <a:pt x="1016" y="16591"/>
                    <a:pt x="1307" y="16298"/>
                    <a:pt x="1308" y="15939"/>
                  </a:cubicBezTo>
                  <a:cubicBezTo>
                    <a:pt x="1313" y="15577"/>
                    <a:pt x="1020" y="15280"/>
                    <a:pt x="659" y="1528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3559177" y="3550495"/>
              <a:ext cx="24665" cy="23632"/>
            </a:xfrm>
            <a:custGeom>
              <a:rect b="b" l="l" r="r" t="t"/>
              <a:pathLst>
                <a:path extrusionOk="0" h="1304" w="1361">
                  <a:moveTo>
                    <a:pt x="719" y="0"/>
                  </a:moveTo>
                  <a:cubicBezTo>
                    <a:pt x="632" y="0"/>
                    <a:pt x="544" y="19"/>
                    <a:pt x="458" y="51"/>
                  </a:cubicBezTo>
                  <a:cubicBezTo>
                    <a:pt x="379" y="82"/>
                    <a:pt x="308" y="131"/>
                    <a:pt x="250" y="195"/>
                  </a:cubicBezTo>
                  <a:cubicBezTo>
                    <a:pt x="59" y="379"/>
                    <a:pt x="0" y="662"/>
                    <a:pt x="106" y="905"/>
                  </a:cubicBezTo>
                  <a:cubicBezTo>
                    <a:pt x="138" y="985"/>
                    <a:pt x="187" y="1056"/>
                    <a:pt x="250" y="1114"/>
                  </a:cubicBezTo>
                  <a:cubicBezTo>
                    <a:pt x="310" y="1175"/>
                    <a:pt x="380" y="1224"/>
                    <a:pt x="458" y="1258"/>
                  </a:cubicBezTo>
                  <a:cubicBezTo>
                    <a:pt x="536" y="1288"/>
                    <a:pt x="617" y="1304"/>
                    <a:pt x="701" y="1304"/>
                  </a:cubicBezTo>
                  <a:cubicBezTo>
                    <a:pt x="704" y="1304"/>
                    <a:pt x="708" y="1304"/>
                    <a:pt x="712" y="1304"/>
                  </a:cubicBezTo>
                  <a:cubicBezTo>
                    <a:pt x="716" y="1304"/>
                    <a:pt x="720" y="1304"/>
                    <a:pt x="724" y="1304"/>
                  </a:cubicBezTo>
                  <a:cubicBezTo>
                    <a:pt x="806" y="1304"/>
                    <a:pt x="886" y="1288"/>
                    <a:pt x="960" y="1258"/>
                  </a:cubicBezTo>
                  <a:cubicBezTo>
                    <a:pt x="1039" y="1224"/>
                    <a:pt x="1111" y="1175"/>
                    <a:pt x="1170" y="1115"/>
                  </a:cubicBezTo>
                  <a:cubicBezTo>
                    <a:pt x="1233" y="1057"/>
                    <a:pt x="1282" y="985"/>
                    <a:pt x="1313" y="905"/>
                  </a:cubicBezTo>
                  <a:cubicBezTo>
                    <a:pt x="1345" y="824"/>
                    <a:pt x="1360" y="739"/>
                    <a:pt x="1359" y="651"/>
                  </a:cubicBezTo>
                  <a:cubicBezTo>
                    <a:pt x="1360" y="567"/>
                    <a:pt x="1345" y="481"/>
                    <a:pt x="1313" y="403"/>
                  </a:cubicBezTo>
                  <a:cubicBezTo>
                    <a:pt x="1282" y="324"/>
                    <a:pt x="1233" y="252"/>
                    <a:pt x="1170" y="195"/>
                  </a:cubicBezTo>
                  <a:cubicBezTo>
                    <a:pt x="1141" y="161"/>
                    <a:pt x="1109" y="132"/>
                    <a:pt x="1072" y="109"/>
                  </a:cubicBezTo>
                  <a:cubicBezTo>
                    <a:pt x="1039" y="89"/>
                    <a:pt x="999" y="69"/>
                    <a:pt x="960" y="51"/>
                  </a:cubicBezTo>
                  <a:cubicBezTo>
                    <a:pt x="922" y="39"/>
                    <a:pt x="875" y="25"/>
                    <a:pt x="836" y="13"/>
                  </a:cubicBezTo>
                  <a:cubicBezTo>
                    <a:pt x="798" y="4"/>
                    <a:pt x="758" y="0"/>
                    <a:pt x="719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27"/>
          <p:cNvGrpSpPr/>
          <p:nvPr/>
        </p:nvGrpSpPr>
        <p:grpSpPr>
          <a:xfrm>
            <a:off x="4458648" y="2444682"/>
            <a:ext cx="226605" cy="722333"/>
            <a:chOff x="4450369" y="2494098"/>
            <a:chExt cx="243295" cy="775534"/>
          </a:xfrm>
        </p:grpSpPr>
        <p:sp>
          <p:nvSpPr>
            <p:cNvPr id="392" name="Google Shape;392;p27"/>
            <p:cNvSpPr/>
            <p:nvPr/>
          </p:nvSpPr>
          <p:spPr>
            <a:xfrm>
              <a:off x="4450369" y="3026320"/>
              <a:ext cx="243295" cy="243313"/>
            </a:xfrm>
            <a:custGeom>
              <a:rect b="b" l="l" r="r" t="t"/>
              <a:pathLst>
                <a:path extrusionOk="0" h="13426" w="13425">
                  <a:moveTo>
                    <a:pt x="6712" y="979"/>
                  </a:moveTo>
                  <a:cubicBezTo>
                    <a:pt x="9874" y="979"/>
                    <a:pt x="12446" y="3551"/>
                    <a:pt x="12446" y="6713"/>
                  </a:cubicBezTo>
                  <a:cubicBezTo>
                    <a:pt x="12446" y="9875"/>
                    <a:pt x="9874" y="12446"/>
                    <a:pt x="6712" y="12446"/>
                  </a:cubicBezTo>
                  <a:cubicBezTo>
                    <a:pt x="3551" y="12446"/>
                    <a:pt x="979" y="9875"/>
                    <a:pt x="979" y="6713"/>
                  </a:cubicBezTo>
                  <a:cubicBezTo>
                    <a:pt x="979" y="3551"/>
                    <a:pt x="3551" y="979"/>
                    <a:pt x="6712" y="979"/>
                  </a:cubicBezTo>
                  <a:close/>
                  <a:moveTo>
                    <a:pt x="6712" y="0"/>
                  </a:moveTo>
                  <a:cubicBezTo>
                    <a:pt x="3011" y="0"/>
                    <a:pt x="0" y="3012"/>
                    <a:pt x="0" y="6713"/>
                  </a:cubicBezTo>
                  <a:cubicBezTo>
                    <a:pt x="0" y="10414"/>
                    <a:pt x="3011" y="13426"/>
                    <a:pt x="6712" y="13426"/>
                  </a:cubicBezTo>
                  <a:cubicBezTo>
                    <a:pt x="10413" y="13426"/>
                    <a:pt x="13425" y="10414"/>
                    <a:pt x="13425" y="6713"/>
                  </a:cubicBezTo>
                  <a:cubicBezTo>
                    <a:pt x="13425" y="3012"/>
                    <a:pt x="10413" y="0"/>
                    <a:pt x="6712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4560173" y="2494098"/>
              <a:ext cx="23722" cy="23704"/>
            </a:xfrm>
            <a:custGeom>
              <a:rect b="b" l="l" r="r" t="t"/>
              <a:pathLst>
                <a:path extrusionOk="0" h="1308" w="1309">
                  <a:moveTo>
                    <a:pt x="663" y="0"/>
                  </a:moveTo>
                  <a:cubicBezTo>
                    <a:pt x="488" y="0"/>
                    <a:pt x="318" y="68"/>
                    <a:pt x="190" y="193"/>
                  </a:cubicBezTo>
                  <a:cubicBezTo>
                    <a:pt x="131" y="252"/>
                    <a:pt x="85" y="323"/>
                    <a:pt x="53" y="401"/>
                  </a:cubicBezTo>
                  <a:cubicBezTo>
                    <a:pt x="19" y="482"/>
                    <a:pt x="2" y="568"/>
                    <a:pt x="0" y="655"/>
                  </a:cubicBezTo>
                  <a:cubicBezTo>
                    <a:pt x="4" y="1015"/>
                    <a:pt x="294" y="1306"/>
                    <a:pt x="653" y="1307"/>
                  </a:cubicBezTo>
                  <a:cubicBezTo>
                    <a:pt x="739" y="1307"/>
                    <a:pt x="823" y="1289"/>
                    <a:pt x="901" y="1255"/>
                  </a:cubicBezTo>
                  <a:cubicBezTo>
                    <a:pt x="982" y="1222"/>
                    <a:pt x="1055" y="1174"/>
                    <a:pt x="1117" y="1111"/>
                  </a:cubicBezTo>
                  <a:cubicBezTo>
                    <a:pt x="1238" y="991"/>
                    <a:pt x="1307" y="827"/>
                    <a:pt x="1305" y="655"/>
                  </a:cubicBezTo>
                  <a:cubicBezTo>
                    <a:pt x="1308" y="568"/>
                    <a:pt x="1290" y="481"/>
                    <a:pt x="1253" y="401"/>
                  </a:cubicBezTo>
                  <a:cubicBezTo>
                    <a:pt x="1221" y="323"/>
                    <a:pt x="1175" y="252"/>
                    <a:pt x="1117" y="191"/>
                  </a:cubicBezTo>
                  <a:cubicBezTo>
                    <a:pt x="1085" y="161"/>
                    <a:pt x="1049" y="131"/>
                    <a:pt x="1013" y="107"/>
                  </a:cubicBezTo>
                  <a:cubicBezTo>
                    <a:pt x="979" y="87"/>
                    <a:pt x="941" y="67"/>
                    <a:pt x="901" y="49"/>
                  </a:cubicBezTo>
                  <a:cubicBezTo>
                    <a:pt x="863" y="37"/>
                    <a:pt x="823" y="23"/>
                    <a:pt x="783" y="11"/>
                  </a:cubicBezTo>
                  <a:cubicBezTo>
                    <a:pt x="743" y="3"/>
                    <a:pt x="703" y="0"/>
                    <a:pt x="663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4560137" y="2586487"/>
              <a:ext cx="23722" cy="300580"/>
            </a:xfrm>
            <a:custGeom>
              <a:rect b="b" l="l" r="r" t="t"/>
              <a:pathLst>
                <a:path extrusionOk="0" h="16586" w="1309">
                  <a:moveTo>
                    <a:pt x="655" y="1"/>
                  </a:moveTo>
                  <a:cubicBezTo>
                    <a:pt x="295" y="1"/>
                    <a:pt x="1" y="293"/>
                    <a:pt x="2" y="653"/>
                  </a:cubicBezTo>
                  <a:cubicBezTo>
                    <a:pt x="4" y="1013"/>
                    <a:pt x="295" y="1305"/>
                    <a:pt x="655" y="1305"/>
                  </a:cubicBezTo>
                  <a:cubicBezTo>
                    <a:pt x="1015" y="1304"/>
                    <a:pt x="1306" y="1013"/>
                    <a:pt x="1307" y="653"/>
                  </a:cubicBezTo>
                  <a:cubicBezTo>
                    <a:pt x="1309" y="293"/>
                    <a:pt x="1016" y="1"/>
                    <a:pt x="655" y="1"/>
                  </a:cubicBezTo>
                  <a:close/>
                  <a:moveTo>
                    <a:pt x="655" y="5090"/>
                  </a:moveTo>
                  <a:cubicBezTo>
                    <a:pt x="295" y="5090"/>
                    <a:pt x="4" y="5383"/>
                    <a:pt x="2" y="5743"/>
                  </a:cubicBezTo>
                  <a:cubicBezTo>
                    <a:pt x="1" y="6103"/>
                    <a:pt x="295" y="6395"/>
                    <a:pt x="655" y="6395"/>
                  </a:cubicBezTo>
                  <a:cubicBezTo>
                    <a:pt x="1016" y="6395"/>
                    <a:pt x="1309" y="6103"/>
                    <a:pt x="1307" y="5743"/>
                  </a:cubicBezTo>
                  <a:cubicBezTo>
                    <a:pt x="1306" y="5383"/>
                    <a:pt x="1015" y="5090"/>
                    <a:pt x="655" y="5090"/>
                  </a:cubicBezTo>
                  <a:close/>
                  <a:moveTo>
                    <a:pt x="655" y="10185"/>
                  </a:moveTo>
                  <a:cubicBezTo>
                    <a:pt x="295" y="10186"/>
                    <a:pt x="4" y="10477"/>
                    <a:pt x="2" y="10837"/>
                  </a:cubicBezTo>
                  <a:cubicBezTo>
                    <a:pt x="1" y="11197"/>
                    <a:pt x="293" y="11489"/>
                    <a:pt x="652" y="11489"/>
                  </a:cubicBezTo>
                  <a:cubicBezTo>
                    <a:pt x="653" y="11489"/>
                    <a:pt x="654" y="11489"/>
                    <a:pt x="655" y="11489"/>
                  </a:cubicBezTo>
                  <a:cubicBezTo>
                    <a:pt x="656" y="11489"/>
                    <a:pt x="657" y="11489"/>
                    <a:pt x="658" y="11489"/>
                  </a:cubicBezTo>
                  <a:cubicBezTo>
                    <a:pt x="1018" y="11489"/>
                    <a:pt x="1309" y="11197"/>
                    <a:pt x="1307" y="10837"/>
                  </a:cubicBezTo>
                  <a:cubicBezTo>
                    <a:pt x="1306" y="10477"/>
                    <a:pt x="1015" y="10186"/>
                    <a:pt x="655" y="10185"/>
                  </a:cubicBezTo>
                  <a:close/>
                  <a:moveTo>
                    <a:pt x="655" y="15281"/>
                  </a:moveTo>
                  <a:cubicBezTo>
                    <a:pt x="295" y="15282"/>
                    <a:pt x="4" y="15573"/>
                    <a:pt x="2" y="15933"/>
                  </a:cubicBezTo>
                  <a:cubicBezTo>
                    <a:pt x="1" y="16293"/>
                    <a:pt x="293" y="16585"/>
                    <a:pt x="652" y="16585"/>
                  </a:cubicBezTo>
                  <a:cubicBezTo>
                    <a:pt x="653" y="16585"/>
                    <a:pt x="654" y="16585"/>
                    <a:pt x="655" y="16585"/>
                  </a:cubicBezTo>
                  <a:cubicBezTo>
                    <a:pt x="656" y="16585"/>
                    <a:pt x="657" y="16585"/>
                    <a:pt x="658" y="16585"/>
                  </a:cubicBezTo>
                  <a:cubicBezTo>
                    <a:pt x="1018" y="16585"/>
                    <a:pt x="1309" y="16293"/>
                    <a:pt x="1307" y="15933"/>
                  </a:cubicBezTo>
                  <a:cubicBezTo>
                    <a:pt x="1306" y="15573"/>
                    <a:pt x="1015" y="15282"/>
                    <a:pt x="655" y="1528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4559303" y="2955805"/>
              <a:ext cx="26876" cy="23595"/>
            </a:xfrm>
            <a:custGeom>
              <a:rect b="b" l="l" r="r" t="t"/>
              <a:pathLst>
                <a:path extrusionOk="0" h="1302" w="1483">
                  <a:moveTo>
                    <a:pt x="701" y="0"/>
                  </a:moveTo>
                  <a:cubicBezTo>
                    <a:pt x="617" y="0"/>
                    <a:pt x="532" y="16"/>
                    <a:pt x="453" y="49"/>
                  </a:cubicBezTo>
                  <a:cubicBezTo>
                    <a:pt x="165" y="167"/>
                    <a:pt x="1" y="472"/>
                    <a:pt x="62" y="777"/>
                  </a:cubicBezTo>
                  <a:cubicBezTo>
                    <a:pt x="122" y="1083"/>
                    <a:pt x="390" y="1302"/>
                    <a:pt x="701" y="1302"/>
                  </a:cubicBezTo>
                  <a:lnTo>
                    <a:pt x="701" y="1300"/>
                  </a:lnTo>
                  <a:cubicBezTo>
                    <a:pt x="703" y="1300"/>
                    <a:pt x="705" y="1300"/>
                    <a:pt x="707" y="1300"/>
                  </a:cubicBezTo>
                  <a:cubicBezTo>
                    <a:pt x="1169" y="1300"/>
                    <a:pt x="1482" y="828"/>
                    <a:pt x="1301" y="402"/>
                  </a:cubicBezTo>
                  <a:cubicBezTo>
                    <a:pt x="1269" y="323"/>
                    <a:pt x="1223" y="253"/>
                    <a:pt x="1163" y="193"/>
                  </a:cubicBezTo>
                  <a:cubicBezTo>
                    <a:pt x="1103" y="129"/>
                    <a:pt x="1030" y="80"/>
                    <a:pt x="949" y="49"/>
                  </a:cubicBezTo>
                  <a:cubicBezTo>
                    <a:pt x="869" y="16"/>
                    <a:pt x="785" y="0"/>
                    <a:pt x="701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27"/>
          <p:cNvGrpSpPr/>
          <p:nvPr/>
        </p:nvGrpSpPr>
        <p:grpSpPr>
          <a:xfrm>
            <a:off x="5897281" y="2998610"/>
            <a:ext cx="226638" cy="722299"/>
            <a:chOff x="5450332" y="3088824"/>
            <a:chExt cx="243331" cy="775498"/>
          </a:xfrm>
        </p:grpSpPr>
        <p:sp>
          <p:nvSpPr>
            <p:cNvPr id="397" name="Google Shape;397;p27"/>
            <p:cNvSpPr/>
            <p:nvPr/>
          </p:nvSpPr>
          <p:spPr>
            <a:xfrm>
              <a:off x="5450332" y="3621028"/>
              <a:ext cx="243331" cy="243295"/>
            </a:xfrm>
            <a:custGeom>
              <a:rect b="b" l="l" r="r" t="t"/>
              <a:pathLst>
                <a:path extrusionOk="0" h="13425" w="13427">
                  <a:moveTo>
                    <a:pt x="6714" y="979"/>
                  </a:moveTo>
                  <a:cubicBezTo>
                    <a:pt x="9874" y="979"/>
                    <a:pt x="12447" y="3552"/>
                    <a:pt x="12447" y="6712"/>
                  </a:cubicBezTo>
                  <a:cubicBezTo>
                    <a:pt x="12447" y="9874"/>
                    <a:pt x="9874" y="12446"/>
                    <a:pt x="6714" y="12446"/>
                  </a:cubicBezTo>
                  <a:cubicBezTo>
                    <a:pt x="3552" y="12446"/>
                    <a:pt x="979" y="9874"/>
                    <a:pt x="979" y="6712"/>
                  </a:cubicBezTo>
                  <a:cubicBezTo>
                    <a:pt x="979" y="3552"/>
                    <a:pt x="3552" y="979"/>
                    <a:pt x="6714" y="979"/>
                  </a:cubicBezTo>
                  <a:close/>
                  <a:moveTo>
                    <a:pt x="6714" y="1"/>
                  </a:moveTo>
                  <a:cubicBezTo>
                    <a:pt x="3011" y="1"/>
                    <a:pt x="1" y="3011"/>
                    <a:pt x="1" y="6712"/>
                  </a:cubicBezTo>
                  <a:cubicBezTo>
                    <a:pt x="1" y="10413"/>
                    <a:pt x="3011" y="13425"/>
                    <a:pt x="6714" y="13425"/>
                  </a:cubicBezTo>
                  <a:cubicBezTo>
                    <a:pt x="10415" y="13425"/>
                    <a:pt x="13427" y="10413"/>
                    <a:pt x="13427" y="6712"/>
                  </a:cubicBezTo>
                  <a:cubicBezTo>
                    <a:pt x="13427" y="3011"/>
                    <a:pt x="10415" y="1"/>
                    <a:pt x="6714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5560082" y="3088824"/>
              <a:ext cx="24973" cy="23722"/>
            </a:xfrm>
            <a:custGeom>
              <a:rect b="b" l="l" r="r" t="t"/>
              <a:pathLst>
                <a:path extrusionOk="0" h="1309" w="1378">
                  <a:moveTo>
                    <a:pt x="653" y="0"/>
                  </a:moveTo>
                  <a:cubicBezTo>
                    <a:pt x="569" y="0"/>
                    <a:pt x="487" y="19"/>
                    <a:pt x="405" y="48"/>
                  </a:cubicBezTo>
                  <a:cubicBezTo>
                    <a:pt x="327" y="82"/>
                    <a:pt x="257" y="131"/>
                    <a:pt x="197" y="192"/>
                  </a:cubicBezTo>
                  <a:cubicBezTo>
                    <a:pt x="134" y="251"/>
                    <a:pt x="85" y="321"/>
                    <a:pt x="53" y="401"/>
                  </a:cubicBezTo>
                  <a:cubicBezTo>
                    <a:pt x="19" y="482"/>
                    <a:pt x="1" y="568"/>
                    <a:pt x="1" y="656"/>
                  </a:cubicBezTo>
                  <a:cubicBezTo>
                    <a:pt x="10" y="1015"/>
                    <a:pt x="301" y="1302"/>
                    <a:pt x="659" y="1309"/>
                  </a:cubicBezTo>
                  <a:cubicBezTo>
                    <a:pt x="745" y="1307"/>
                    <a:pt x="829" y="1289"/>
                    <a:pt x="907" y="1255"/>
                  </a:cubicBezTo>
                  <a:cubicBezTo>
                    <a:pt x="987" y="1223"/>
                    <a:pt x="1059" y="1174"/>
                    <a:pt x="1117" y="1111"/>
                  </a:cubicBezTo>
                  <a:cubicBezTo>
                    <a:pt x="1377" y="860"/>
                    <a:pt x="1377" y="443"/>
                    <a:pt x="1117" y="192"/>
                  </a:cubicBezTo>
                  <a:cubicBezTo>
                    <a:pt x="1085" y="162"/>
                    <a:pt x="1053" y="134"/>
                    <a:pt x="1019" y="107"/>
                  </a:cubicBezTo>
                  <a:cubicBezTo>
                    <a:pt x="979" y="88"/>
                    <a:pt x="946" y="68"/>
                    <a:pt x="907" y="48"/>
                  </a:cubicBezTo>
                  <a:cubicBezTo>
                    <a:pt x="867" y="35"/>
                    <a:pt x="826" y="24"/>
                    <a:pt x="783" y="16"/>
                  </a:cubicBezTo>
                  <a:cubicBezTo>
                    <a:pt x="739" y="5"/>
                    <a:pt x="696" y="0"/>
                    <a:pt x="653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5560064" y="3181213"/>
              <a:ext cx="23831" cy="300670"/>
            </a:xfrm>
            <a:custGeom>
              <a:rect b="b" l="l" r="r" t="t"/>
              <a:pathLst>
                <a:path extrusionOk="0" h="16591" w="1315">
                  <a:moveTo>
                    <a:pt x="652" y="0"/>
                  </a:moveTo>
                  <a:cubicBezTo>
                    <a:pt x="293" y="0"/>
                    <a:pt x="0" y="293"/>
                    <a:pt x="2" y="653"/>
                  </a:cubicBezTo>
                  <a:cubicBezTo>
                    <a:pt x="3" y="1015"/>
                    <a:pt x="297" y="1305"/>
                    <a:pt x="657" y="1305"/>
                  </a:cubicBezTo>
                  <a:cubicBezTo>
                    <a:pt x="658" y="1305"/>
                    <a:pt x="659" y="1305"/>
                    <a:pt x="660" y="1305"/>
                  </a:cubicBezTo>
                  <a:cubicBezTo>
                    <a:pt x="1020" y="1303"/>
                    <a:pt x="1313" y="1012"/>
                    <a:pt x="1313" y="653"/>
                  </a:cubicBezTo>
                  <a:cubicBezTo>
                    <a:pt x="1314" y="294"/>
                    <a:pt x="1023" y="0"/>
                    <a:pt x="663" y="0"/>
                  </a:cubicBezTo>
                  <a:cubicBezTo>
                    <a:pt x="662" y="0"/>
                    <a:pt x="661" y="0"/>
                    <a:pt x="660" y="0"/>
                  </a:cubicBezTo>
                  <a:cubicBezTo>
                    <a:pt x="657" y="0"/>
                    <a:pt x="655" y="0"/>
                    <a:pt x="652" y="0"/>
                  </a:cubicBezTo>
                  <a:close/>
                  <a:moveTo>
                    <a:pt x="652" y="5096"/>
                  </a:moveTo>
                  <a:cubicBezTo>
                    <a:pt x="293" y="5096"/>
                    <a:pt x="0" y="5387"/>
                    <a:pt x="2" y="5748"/>
                  </a:cubicBezTo>
                  <a:cubicBezTo>
                    <a:pt x="3" y="6109"/>
                    <a:pt x="297" y="6401"/>
                    <a:pt x="657" y="6401"/>
                  </a:cubicBezTo>
                  <a:cubicBezTo>
                    <a:pt x="658" y="6401"/>
                    <a:pt x="659" y="6401"/>
                    <a:pt x="660" y="6401"/>
                  </a:cubicBezTo>
                  <a:cubicBezTo>
                    <a:pt x="1020" y="6399"/>
                    <a:pt x="1313" y="6108"/>
                    <a:pt x="1313" y="5748"/>
                  </a:cubicBezTo>
                  <a:cubicBezTo>
                    <a:pt x="1314" y="5388"/>
                    <a:pt x="1023" y="5096"/>
                    <a:pt x="663" y="5096"/>
                  </a:cubicBezTo>
                  <a:cubicBezTo>
                    <a:pt x="662" y="5096"/>
                    <a:pt x="661" y="5096"/>
                    <a:pt x="660" y="5096"/>
                  </a:cubicBezTo>
                  <a:cubicBezTo>
                    <a:pt x="657" y="5096"/>
                    <a:pt x="655" y="5096"/>
                    <a:pt x="652" y="5096"/>
                  </a:cubicBezTo>
                  <a:close/>
                  <a:moveTo>
                    <a:pt x="657" y="10184"/>
                  </a:moveTo>
                  <a:cubicBezTo>
                    <a:pt x="297" y="10184"/>
                    <a:pt x="3" y="10476"/>
                    <a:pt x="2" y="10837"/>
                  </a:cubicBezTo>
                  <a:cubicBezTo>
                    <a:pt x="0" y="11199"/>
                    <a:pt x="294" y="11490"/>
                    <a:pt x="655" y="11490"/>
                  </a:cubicBezTo>
                  <a:cubicBezTo>
                    <a:pt x="656" y="11490"/>
                    <a:pt x="658" y="11490"/>
                    <a:pt x="660" y="11490"/>
                  </a:cubicBezTo>
                  <a:cubicBezTo>
                    <a:pt x="1022" y="11490"/>
                    <a:pt x="1314" y="11198"/>
                    <a:pt x="1313" y="10837"/>
                  </a:cubicBezTo>
                  <a:cubicBezTo>
                    <a:pt x="1313" y="10477"/>
                    <a:pt x="1020" y="10186"/>
                    <a:pt x="660" y="10184"/>
                  </a:cubicBezTo>
                  <a:cubicBezTo>
                    <a:pt x="659" y="10184"/>
                    <a:pt x="658" y="10184"/>
                    <a:pt x="657" y="10184"/>
                  </a:cubicBezTo>
                  <a:close/>
                  <a:moveTo>
                    <a:pt x="657" y="15280"/>
                  </a:moveTo>
                  <a:cubicBezTo>
                    <a:pt x="294" y="15280"/>
                    <a:pt x="0" y="15575"/>
                    <a:pt x="2" y="15939"/>
                  </a:cubicBezTo>
                  <a:cubicBezTo>
                    <a:pt x="2" y="16290"/>
                    <a:pt x="293" y="16591"/>
                    <a:pt x="657" y="16591"/>
                  </a:cubicBezTo>
                  <a:cubicBezTo>
                    <a:pt x="658" y="16591"/>
                    <a:pt x="659" y="16591"/>
                    <a:pt x="660" y="16591"/>
                  </a:cubicBezTo>
                  <a:cubicBezTo>
                    <a:pt x="1020" y="16588"/>
                    <a:pt x="1309" y="16297"/>
                    <a:pt x="1313" y="15939"/>
                  </a:cubicBezTo>
                  <a:cubicBezTo>
                    <a:pt x="1314" y="15577"/>
                    <a:pt x="1023" y="15282"/>
                    <a:pt x="660" y="15280"/>
                  </a:cubicBezTo>
                  <a:cubicBezTo>
                    <a:pt x="659" y="15280"/>
                    <a:pt x="658" y="15280"/>
                    <a:pt x="657" y="1528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5559756" y="3550531"/>
              <a:ext cx="26386" cy="23595"/>
            </a:xfrm>
            <a:custGeom>
              <a:rect b="b" l="l" r="r" t="t"/>
              <a:pathLst>
                <a:path extrusionOk="0" h="1302" w="1456">
                  <a:moveTo>
                    <a:pt x="667" y="1"/>
                  </a:moveTo>
                  <a:cubicBezTo>
                    <a:pt x="586" y="1"/>
                    <a:pt x="503" y="16"/>
                    <a:pt x="423" y="48"/>
                  </a:cubicBezTo>
                  <a:cubicBezTo>
                    <a:pt x="343" y="80"/>
                    <a:pt x="273" y="129"/>
                    <a:pt x="215" y="191"/>
                  </a:cubicBezTo>
                  <a:cubicBezTo>
                    <a:pt x="152" y="250"/>
                    <a:pt x="103" y="322"/>
                    <a:pt x="71" y="401"/>
                  </a:cubicBezTo>
                  <a:cubicBezTo>
                    <a:pt x="0" y="560"/>
                    <a:pt x="0" y="743"/>
                    <a:pt x="71" y="903"/>
                  </a:cubicBezTo>
                  <a:cubicBezTo>
                    <a:pt x="103" y="983"/>
                    <a:pt x="152" y="1054"/>
                    <a:pt x="215" y="1112"/>
                  </a:cubicBezTo>
                  <a:cubicBezTo>
                    <a:pt x="329" y="1234"/>
                    <a:pt x="489" y="1302"/>
                    <a:pt x="656" y="1302"/>
                  </a:cubicBezTo>
                  <a:cubicBezTo>
                    <a:pt x="663" y="1302"/>
                    <a:pt x="670" y="1302"/>
                    <a:pt x="677" y="1302"/>
                  </a:cubicBezTo>
                  <a:cubicBezTo>
                    <a:pt x="1141" y="1300"/>
                    <a:pt x="1455" y="828"/>
                    <a:pt x="1277" y="401"/>
                  </a:cubicBezTo>
                  <a:cubicBezTo>
                    <a:pt x="1169" y="151"/>
                    <a:pt x="925" y="1"/>
                    <a:pt x="667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27"/>
          <p:cNvGrpSpPr/>
          <p:nvPr/>
        </p:nvGrpSpPr>
        <p:grpSpPr>
          <a:xfrm>
            <a:off x="7335932" y="2444716"/>
            <a:ext cx="226605" cy="722299"/>
            <a:chOff x="6450314" y="2494134"/>
            <a:chExt cx="243295" cy="775498"/>
          </a:xfrm>
        </p:grpSpPr>
        <p:sp>
          <p:nvSpPr>
            <p:cNvPr id="402" name="Google Shape;402;p27"/>
            <p:cNvSpPr/>
            <p:nvPr/>
          </p:nvSpPr>
          <p:spPr>
            <a:xfrm>
              <a:off x="6450314" y="3026320"/>
              <a:ext cx="243295" cy="243313"/>
            </a:xfrm>
            <a:custGeom>
              <a:rect b="b" l="l" r="r" t="t"/>
              <a:pathLst>
                <a:path extrusionOk="0" h="13426" w="13425">
                  <a:moveTo>
                    <a:pt x="6713" y="979"/>
                  </a:moveTo>
                  <a:cubicBezTo>
                    <a:pt x="9874" y="979"/>
                    <a:pt x="12446" y="3551"/>
                    <a:pt x="12446" y="6713"/>
                  </a:cubicBezTo>
                  <a:cubicBezTo>
                    <a:pt x="12446" y="9875"/>
                    <a:pt x="9875" y="12446"/>
                    <a:pt x="6713" y="12446"/>
                  </a:cubicBezTo>
                  <a:cubicBezTo>
                    <a:pt x="3551" y="12446"/>
                    <a:pt x="979" y="9875"/>
                    <a:pt x="979" y="6713"/>
                  </a:cubicBezTo>
                  <a:cubicBezTo>
                    <a:pt x="979" y="3551"/>
                    <a:pt x="3551" y="979"/>
                    <a:pt x="6713" y="979"/>
                  </a:cubicBezTo>
                  <a:close/>
                  <a:moveTo>
                    <a:pt x="6713" y="0"/>
                  </a:moveTo>
                  <a:cubicBezTo>
                    <a:pt x="3011" y="0"/>
                    <a:pt x="0" y="3012"/>
                    <a:pt x="0" y="6713"/>
                  </a:cubicBezTo>
                  <a:cubicBezTo>
                    <a:pt x="0" y="10414"/>
                    <a:pt x="3011" y="13426"/>
                    <a:pt x="6713" y="13426"/>
                  </a:cubicBezTo>
                  <a:cubicBezTo>
                    <a:pt x="10414" y="13426"/>
                    <a:pt x="13424" y="10414"/>
                    <a:pt x="13424" y="6713"/>
                  </a:cubicBezTo>
                  <a:cubicBezTo>
                    <a:pt x="13424" y="3012"/>
                    <a:pt x="10414" y="0"/>
                    <a:pt x="6713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6560082" y="2494134"/>
              <a:ext cx="24828" cy="23668"/>
            </a:xfrm>
            <a:custGeom>
              <a:rect b="b" l="l" r="r" t="t"/>
              <a:pathLst>
                <a:path extrusionOk="0" h="1306" w="1370">
                  <a:moveTo>
                    <a:pt x="662" y="0"/>
                  </a:moveTo>
                  <a:cubicBezTo>
                    <a:pt x="489" y="0"/>
                    <a:pt x="314" y="67"/>
                    <a:pt x="191" y="191"/>
                  </a:cubicBezTo>
                  <a:cubicBezTo>
                    <a:pt x="162" y="220"/>
                    <a:pt x="136" y="254"/>
                    <a:pt x="113" y="289"/>
                  </a:cubicBezTo>
                  <a:cubicBezTo>
                    <a:pt x="87" y="322"/>
                    <a:pt x="67" y="359"/>
                    <a:pt x="54" y="399"/>
                  </a:cubicBezTo>
                  <a:cubicBezTo>
                    <a:pt x="34" y="439"/>
                    <a:pt x="22" y="480"/>
                    <a:pt x="16" y="523"/>
                  </a:cubicBezTo>
                  <a:cubicBezTo>
                    <a:pt x="8" y="566"/>
                    <a:pt x="4" y="610"/>
                    <a:pt x="2" y="653"/>
                  </a:cubicBezTo>
                  <a:cubicBezTo>
                    <a:pt x="1" y="825"/>
                    <a:pt x="70" y="990"/>
                    <a:pt x="191" y="1111"/>
                  </a:cubicBezTo>
                  <a:cubicBezTo>
                    <a:pt x="313" y="1235"/>
                    <a:pt x="480" y="1305"/>
                    <a:pt x="655" y="1305"/>
                  </a:cubicBezTo>
                  <a:cubicBezTo>
                    <a:pt x="740" y="1305"/>
                    <a:pt x="825" y="1287"/>
                    <a:pt x="903" y="1253"/>
                  </a:cubicBezTo>
                  <a:cubicBezTo>
                    <a:pt x="982" y="1221"/>
                    <a:pt x="1056" y="1172"/>
                    <a:pt x="1117" y="1111"/>
                  </a:cubicBezTo>
                  <a:cubicBezTo>
                    <a:pt x="1370" y="855"/>
                    <a:pt x="1370" y="445"/>
                    <a:pt x="1117" y="191"/>
                  </a:cubicBezTo>
                  <a:cubicBezTo>
                    <a:pt x="1056" y="128"/>
                    <a:pt x="984" y="79"/>
                    <a:pt x="903" y="47"/>
                  </a:cubicBezTo>
                  <a:cubicBezTo>
                    <a:pt x="827" y="15"/>
                    <a:pt x="745" y="0"/>
                    <a:pt x="662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6560082" y="2586378"/>
              <a:ext cx="23722" cy="300689"/>
            </a:xfrm>
            <a:custGeom>
              <a:rect b="b" l="l" r="r" t="t"/>
              <a:pathLst>
                <a:path extrusionOk="0" h="16592" w="1309">
                  <a:moveTo>
                    <a:pt x="655" y="1"/>
                  </a:moveTo>
                  <a:cubicBezTo>
                    <a:pt x="295" y="2"/>
                    <a:pt x="2" y="293"/>
                    <a:pt x="2" y="653"/>
                  </a:cubicBezTo>
                  <a:cubicBezTo>
                    <a:pt x="1" y="1016"/>
                    <a:pt x="292" y="1310"/>
                    <a:pt x="655" y="1311"/>
                  </a:cubicBezTo>
                  <a:cubicBezTo>
                    <a:pt x="1016" y="1310"/>
                    <a:pt x="1308" y="1016"/>
                    <a:pt x="1307" y="653"/>
                  </a:cubicBezTo>
                  <a:cubicBezTo>
                    <a:pt x="1307" y="293"/>
                    <a:pt x="1014" y="1"/>
                    <a:pt x="655" y="1"/>
                  </a:cubicBezTo>
                  <a:close/>
                  <a:moveTo>
                    <a:pt x="655" y="5096"/>
                  </a:moveTo>
                  <a:cubicBezTo>
                    <a:pt x="292" y="5098"/>
                    <a:pt x="1" y="5392"/>
                    <a:pt x="2" y="5755"/>
                  </a:cubicBezTo>
                  <a:cubicBezTo>
                    <a:pt x="4" y="6112"/>
                    <a:pt x="295" y="6401"/>
                    <a:pt x="652" y="6401"/>
                  </a:cubicBezTo>
                  <a:cubicBezTo>
                    <a:pt x="653" y="6401"/>
                    <a:pt x="654" y="6401"/>
                    <a:pt x="655" y="6401"/>
                  </a:cubicBezTo>
                  <a:cubicBezTo>
                    <a:pt x="656" y="6401"/>
                    <a:pt x="656" y="6401"/>
                    <a:pt x="657" y="6401"/>
                  </a:cubicBezTo>
                  <a:cubicBezTo>
                    <a:pt x="1014" y="6401"/>
                    <a:pt x="1305" y="6112"/>
                    <a:pt x="1307" y="5755"/>
                  </a:cubicBezTo>
                  <a:cubicBezTo>
                    <a:pt x="1308" y="5392"/>
                    <a:pt x="1016" y="5098"/>
                    <a:pt x="655" y="5096"/>
                  </a:cubicBezTo>
                  <a:close/>
                  <a:moveTo>
                    <a:pt x="655" y="10191"/>
                  </a:moveTo>
                  <a:cubicBezTo>
                    <a:pt x="295" y="10192"/>
                    <a:pt x="4" y="10483"/>
                    <a:pt x="2" y="10843"/>
                  </a:cubicBezTo>
                  <a:cubicBezTo>
                    <a:pt x="1" y="11203"/>
                    <a:pt x="292" y="11495"/>
                    <a:pt x="652" y="11495"/>
                  </a:cubicBezTo>
                  <a:cubicBezTo>
                    <a:pt x="653" y="11495"/>
                    <a:pt x="654" y="11495"/>
                    <a:pt x="655" y="11495"/>
                  </a:cubicBezTo>
                  <a:cubicBezTo>
                    <a:pt x="656" y="11495"/>
                    <a:pt x="656" y="11495"/>
                    <a:pt x="657" y="11495"/>
                  </a:cubicBezTo>
                  <a:cubicBezTo>
                    <a:pt x="1016" y="11495"/>
                    <a:pt x="1308" y="11203"/>
                    <a:pt x="1307" y="10843"/>
                  </a:cubicBezTo>
                  <a:cubicBezTo>
                    <a:pt x="1305" y="10483"/>
                    <a:pt x="1014" y="10192"/>
                    <a:pt x="655" y="10191"/>
                  </a:cubicBezTo>
                  <a:close/>
                  <a:moveTo>
                    <a:pt x="655" y="15287"/>
                  </a:moveTo>
                  <a:cubicBezTo>
                    <a:pt x="295" y="15288"/>
                    <a:pt x="4" y="15579"/>
                    <a:pt x="2" y="15939"/>
                  </a:cubicBezTo>
                  <a:cubicBezTo>
                    <a:pt x="1" y="16299"/>
                    <a:pt x="292" y="16591"/>
                    <a:pt x="652" y="16591"/>
                  </a:cubicBezTo>
                  <a:cubicBezTo>
                    <a:pt x="653" y="16591"/>
                    <a:pt x="654" y="16591"/>
                    <a:pt x="655" y="16591"/>
                  </a:cubicBezTo>
                  <a:cubicBezTo>
                    <a:pt x="656" y="16591"/>
                    <a:pt x="656" y="16591"/>
                    <a:pt x="657" y="16591"/>
                  </a:cubicBezTo>
                  <a:cubicBezTo>
                    <a:pt x="1016" y="16591"/>
                    <a:pt x="1308" y="16299"/>
                    <a:pt x="1307" y="15939"/>
                  </a:cubicBezTo>
                  <a:cubicBezTo>
                    <a:pt x="1305" y="15579"/>
                    <a:pt x="1014" y="15288"/>
                    <a:pt x="655" y="15287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6560027" y="2955841"/>
              <a:ext cx="23777" cy="23577"/>
            </a:xfrm>
            <a:custGeom>
              <a:rect b="b" l="l" r="r" t="t"/>
              <a:pathLst>
                <a:path extrusionOk="0" h="1301" w="1312">
                  <a:moveTo>
                    <a:pt x="665" y="0"/>
                  </a:moveTo>
                  <a:cubicBezTo>
                    <a:pt x="492" y="0"/>
                    <a:pt x="318" y="67"/>
                    <a:pt x="194" y="191"/>
                  </a:cubicBezTo>
                  <a:cubicBezTo>
                    <a:pt x="74" y="312"/>
                    <a:pt x="7" y="476"/>
                    <a:pt x="5" y="648"/>
                  </a:cubicBezTo>
                  <a:cubicBezTo>
                    <a:pt x="1" y="1007"/>
                    <a:pt x="293" y="1300"/>
                    <a:pt x="652" y="1300"/>
                  </a:cubicBezTo>
                  <a:cubicBezTo>
                    <a:pt x="654" y="1300"/>
                    <a:pt x="656" y="1300"/>
                    <a:pt x="658" y="1300"/>
                  </a:cubicBezTo>
                  <a:cubicBezTo>
                    <a:pt x="661" y="1300"/>
                    <a:pt x="665" y="1300"/>
                    <a:pt x="669" y="1300"/>
                  </a:cubicBezTo>
                  <a:cubicBezTo>
                    <a:pt x="750" y="1300"/>
                    <a:pt x="831" y="1285"/>
                    <a:pt x="906" y="1254"/>
                  </a:cubicBezTo>
                  <a:cubicBezTo>
                    <a:pt x="985" y="1219"/>
                    <a:pt x="1057" y="1170"/>
                    <a:pt x="1120" y="1110"/>
                  </a:cubicBezTo>
                  <a:cubicBezTo>
                    <a:pt x="1244" y="988"/>
                    <a:pt x="1311" y="821"/>
                    <a:pt x="1310" y="648"/>
                  </a:cubicBezTo>
                  <a:cubicBezTo>
                    <a:pt x="1311" y="476"/>
                    <a:pt x="1244" y="311"/>
                    <a:pt x="1120" y="191"/>
                  </a:cubicBezTo>
                  <a:cubicBezTo>
                    <a:pt x="1062" y="126"/>
                    <a:pt x="988" y="77"/>
                    <a:pt x="906" y="47"/>
                  </a:cubicBezTo>
                  <a:cubicBezTo>
                    <a:pt x="830" y="16"/>
                    <a:pt x="748" y="0"/>
                    <a:pt x="665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27"/>
          <p:cNvSpPr/>
          <p:nvPr/>
        </p:nvSpPr>
        <p:spPr>
          <a:xfrm>
            <a:off x="5458175" y="1782138"/>
            <a:ext cx="1104999" cy="973149"/>
          </a:xfrm>
          <a:custGeom>
            <a:rect b="b" l="l" r="r" t="t"/>
            <a:pathLst>
              <a:path extrusionOk="0" h="57651" w="65462">
                <a:moveTo>
                  <a:pt x="18991" y="1"/>
                </a:moveTo>
                <a:cubicBezTo>
                  <a:pt x="17195" y="1"/>
                  <a:pt x="15536" y="959"/>
                  <a:pt x="14637" y="2515"/>
                </a:cubicBezTo>
                <a:lnTo>
                  <a:pt x="898" y="26313"/>
                </a:lnTo>
                <a:cubicBezTo>
                  <a:pt x="1" y="27867"/>
                  <a:pt x="1" y="29784"/>
                  <a:pt x="898" y="31340"/>
                </a:cubicBezTo>
                <a:lnTo>
                  <a:pt x="14637" y="55136"/>
                </a:lnTo>
                <a:cubicBezTo>
                  <a:pt x="15536" y="56692"/>
                  <a:pt x="17195" y="57650"/>
                  <a:pt x="18991" y="57650"/>
                </a:cubicBezTo>
                <a:lnTo>
                  <a:pt x="46470" y="57650"/>
                </a:lnTo>
                <a:cubicBezTo>
                  <a:pt x="48266" y="57650"/>
                  <a:pt x="49926" y="56692"/>
                  <a:pt x="50824" y="55136"/>
                </a:cubicBezTo>
                <a:lnTo>
                  <a:pt x="64564" y="31340"/>
                </a:lnTo>
                <a:cubicBezTo>
                  <a:pt x="65461" y="29784"/>
                  <a:pt x="65461" y="27867"/>
                  <a:pt x="64564" y="26313"/>
                </a:cubicBezTo>
                <a:lnTo>
                  <a:pt x="50824" y="2515"/>
                </a:lnTo>
                <a:cubicBezTo>
                  <a:pt x="49926" y="959"/>
                  <a:pt x="48266" y="1"/>
                  <a:pt x="46470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7"/>
          <p:cNvSpPr/>
          <p:nvPr/>
        </p:nvSpPr>
        <p:spPr>
          <a:xfrm>
            <a:off x="5529204" y="1844710"/>
            <a:ext cx="962903" cy="848017"/>
          </a:xfrm>
          <a:custGeom>
            <a:rect b="b" l="l" r="r" t="t"/>
            <a:pathLst>
              <a:path extrusionOk="0" h="50238" w="57044">
                <a:moveTo>
                  <a:pt x="16550" y="1"/>
                </a:moveTo>
                <a:cubicBezTo>
                  <a:pt x="14985" y="1"/>
                  <a:pt x="13538" y="835"/>
                  <a:pt x="12755" y="2192"/>
                </a:cubicBezTo>
                <a:lnTo>
                  <a:pt x="783" y="22929"/>
                </a:lnTo>
                <a:cubicBezTo>
                  <a:pt x="0" y="24284"/>
                  <a:pt x="0" y="25954"/>
                  <a:pt x="783" y="27310"/>
                </a:cubicBezTo>
                <a:lnTo>
                  <a:pt x="12755" y="48047"/>
                </a:lnTo>
                <a:cubicBezTo>
                  <a:pt x="13538" y="49402"/>
                  <a:pt x="14985" y="50238"/>
                  <a:pt x="16550" y="50238"/>
                </a:cubicBezTo>
                <a:lnTo>
                  <a:pt x="40496" y="50238"/>
                </a:lnTo>
                <a:cubicBezTo>
                  <a:pt x="42061" y="50238"/>
                  <a:pt x="43507" y="49402"/>
                  <a:pt x="44289" y="48047"/>
                </a:cubicBezTo>
                <a:lnTo>
                  <a:pt x="56261" y="27310"/>
                </a:lnTo>
                <a:cubicBezTo>
                  <a:pt x="57044" y="25954"/>
                  <a:pt x="57044" y="24284"/>
                  <a:pt x="56261" y="22929"/>
                </a:cubicBezTo>
                <a:lnTo>
                  <a:pt x="44289" y="2192"/>
                </a:lnTo>
                <a:cubicBezTo>
                  <a:pt x="43507" y="835"/>
                  <a:pt x="42061" y="1"/>
                  <a:pt x="404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7"/>
          <p:cNvSpPr/>
          <p:nvPr/>
        </p:nvSpPr>
        <p:spPr>
          <a:xfrm>
            <a:off x="1142188" y="1244425"/>
            <a:ext cx="1105015" cy="973132"/>
          </a:xfrm>
          <a:custGeom>
            <a:rect b="b" l="l" r="r" t="t"/>
            <a:pathLst>
              <a:path extrusionOk="0" h="57650" w="65463">
                <a:moveTo>
                  <a:pt x="18992" y="0"/>
                </a:moveTo>
                <a:cubicBezTo>
                  <a:pt x="17196" y="0"/>
                  <a:pt x="15536" y="959"/>
                  <a:pt x="14639" y="2514"/>
                </a:cubicBezTo>
                <a:lnTo>
                  <a:pt x="900" y="26311"/>
                </a:lnTo>
                <a:cubicBezTo>
                  <a:pt x="1" y="27866"/>
                  <a:pt x="1" y="29783"/>
                  <a:pt x="900" y="31337"/>
                </a:cubicBezTo>
                <a:lnTo>
                  <a:pt x="14639" y="55135"/>
                </a:lnTo>
                <a:cubicBezTo>
                  <a:pt x="15536" y="56691"/>
                  <a:pt x="17196" y="57650"/>
                  <a:pt x="18992" y="57650"/>
                </a:cubicBezTo>
                <a:lnTo>
                  <a:pt x="46471" y="57650"/>
                </a:lnTo>
                <a:cubicBezTo>
                  <a:pt x="48267" y="57650"/>
                  <a:pt x="49927" y="56691"/>
                  <a:pt x="50825" y="55135"/>
                </a:cubicBezTo>
                <a:lnTo>
                  <a:pt x="64564" y="31337"/>
                </a:lnTo>
                <a:cubicBezTo>
                  <a:pt x="65463" y="29783"/>
                  <a:pt x="65463" y="27866"/>
                  <a:pt x="64564" y="26311"/>
                </a:cubicBezTo>
                <a:lnTo>
                  <a:pt x="50825" y="2514"/>
                </a:lnTo>
                <a:cubicBezTo>
                  <a:pt x="49927" y="959"/>
                  <a:pt x="48267" y="0"/>
                  <a:pt x="4647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1213250" y="1306997"/>
            <a:ext cx="962903" cy="847984"/>
          </a:xfrm>
          <a:custGeom>
            <a:rect b="b" l="l" r="r" t="t"/>
            <a:pathLst>
              <a:path extrusionOk="0" h="50236" w="57044">
                <a:moveTo>
                  <a:pt x="16549" y="0"/>
                </a:moveTo>
                <a:cubicBezTo>
                  <a:pt x="14985" y="0"/>
                  <a:pt x="13538" y="835"/>
                  <a:pt x="12755" y="2190"/>
                </a:cubicBezTo>
                <a:lnTo>
                  <a:pt x="783" y="22927"/>
                </a:lnTo>
                <a:cubicBezTo>
                  <a:pt x="0" y="24282"/>
                  <a:pt x="0" y="25952"/>
                  <a:pt x="783" y="27307"/>
                </a:cubicBezTo>
                <a:lnTo>
                  <a:pt x="12755" y="48044"/>
                </a:lnTo>
                <a:cubicBezTo>
                  <a:pt x="13538" y="49401"/>
                  <a:pt x="14985" y="50236"/>
                  <a:pt x="16549" y="50236"/>
                </a:cubicBezTo>
                <a:lnTo>
                  <a:pt x="40494" y="50236"/>
                </a:lnTo>
                <a:cubicBezTo>
                  <a:pt x="42059" y="50236"/>
                  <a:pt x="43506" y="49401"/>
                  <a:pt x="44289" y="48044"/>
                </a:cubicBezTo>
                <a:lnTo>
                  <a:pt x="56261" y="27307"/>
                </a:lnTo>
                <a:cubicBezTo>
                  <a:pt x="57044" y="25952"/>
                  <a:pt x="57044" y="24282"/>
                  <a:pt x="56261" y="22927"/>
                </a:cubicBezTo>
                <a:lnTo>
                  <a:pt x="44289" y="2190"/>
                </a:lnTo>
                <a:cubicBezTo>
                  <a:pt x="43506" y="835"/>
                  <a:pt x="42059" y="0"/>
                  <a:pt x="404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7"/>
          <p:cNvSpPr/>
          <p:nvPr/>
        </p:nvSpPr>
        <p:spPr>
          <a:xfrm>
            <a:off x="4019530" y="1244425"/>
            <a:ext cx="1104982" cy="973132"/>
          </a:xfrm>
          <a:custGeom>
            <a:rect b="b" l="l" r="r" t="t"/>
            <a:pathLst>
              <a:path extrusionOk="0" h="57650" w="65461">
                <a:moveTo>
                  <a:pt x="18990" y="0"/>
                </a:moveTo>
                <a:cubicBezTo>
                  <a:pt x="17194" y="0"/>
                  <a:pt x="15534" y="959"/>
                  <a:pt x="14637" y="2514"/>
                </a:cubicBezTo>
                <a:lnTo>
                  <a:pt x="899" y="26311"/>
                </a:lnTo>
                <a:cubicBezTo>
                  <a:pt x="0" y="27866"/>
                  <a:pt x="0" y="29783"/>
                  <a:pt x="899" y="31337"/>
                </a:cubicBezTo>
                <a:lnTo>
                  <a:pt x="14637" y="55135"/>
                </a:lnTo>
                <a:cubicBezTo>
                  <a:pt x="15534" y="56691"/>
                  <a:pt x="17194" y="57650"/>
                  <a:pt x="18990" y="57650"/>
                </a:cubicBezTo>
                <a:lnTo>
                  <a:pt x="46469" y="57650"/>
                </a:lnTo>
                <a:cubicBezTo>
                  <a:pt x="48265" y="57650"/>
                  <a:pt x="49925" y="56691"/>
                  <a:pt x="50824" y="55135"/>
                </a:cubicBezTo>
                <a:lnTo>
                  <a:pt x="64562" y="31337"/>
                </a:lnTo>
                <a:cubicBezTo>
                  <a:pt x="65461" y="29783"/>
                  <a:pt x="65461" y="27866"/>
                  <a:pt x="64562" y="26311"/>
                </a:cubicBezTo>
                <a:lnTo>
                  <a:pt x="50824" y="2514"/>
                </a:lnTo>
                <a:cubicBezTo>
                  <a:pt x="49925" y="959"/>
                  <a:pt x="48265" y="0"/>
                  <a:pt x="4646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7"/>
          <p:cNvSpPr/>
          <p:nvPr/>
        </p:nvSpPr>
        <p:spPr>
          <a:xfrm>
            <a:off x="4090559" y="1306997"/>
            <a:ext cx="962903" cy="847984"/>
          </a:xfrm>
          <a:custGeom>
            <a:rect b="b" l="l" r="r" t="t"/>
            <a:pathLst>
              <a:path extrusionOk="0" h="50236" w="57044">
                <a:moveTo>
                  <a:pt x="16549" y="0"/>
                </a:moveTo>
                <a:cubicBezTo>
                  <a:pt x="14984" y="0"/>
                  <a:pt x="13537" y="835"/>
                  <a:pt x="12755" y="2190"/>
                </a:cubicBezTo>
                <a:lnTo>
                  <a:pt x="782" y="22927"/>
                </a:lnTo>
                <a:cubicBezTo>
                  <a:pt x="0" y="24282"/>
                  <a:pt x="0" y="25952"/>
                  <a:pt x="782" y="27307"/>
                </a:cubicBezTo>
                <a:lnTo>
                  <a:pt x="12755" y="48044"/>
                </a:lnTo>
                <a:cubicBezTo>
                  <a:pt x="13537" y="49401"/>
                  <a:pt x="14984" y="50236"/>
                  <a:pt x="16549" y="50236"/>
                </a:cubicBezTo>
                <a:lnTo>
                  <a:pt x="40494" y="50236"/>
                </a:lnTo>
                <a:cubicBezTo>
                  <a:pt x="42061" y="50236"/>
                  <a:pt x="43506" y="49401"/>
                  <a:pt x="44289" y="48044"/>
                </a:cubicBezTo>
                <a:lnTo>
                  <a:pt x="56261" y="27307"/>
                </a:lnTo>
                <a:cubicBezTo>
                  <a:pt x="57043" y="25952"/>
                  <a:pt x="57043" y="24282"/>
                  <a:pt x="56261" y="22927"/>
                </a:cubicBezTo>
                <a:lnTo>
                  <a:pt x="44289" y="2190"/>
                </a:lnTo>
                <a:cubicBezTo>
                  <a:pt x="43506" y="835"/>
                  <a:pt x="42059" y="0"/>
                  <a:pt x="404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7"/>
          <p:cNvSpPr/>
          <p:nvPr/>
        </p:nvSpPr>
        <p:spPr>
          <a:xfrm>
            <a:off x="6896838" y="1244425"/>
            <a:ext cx="1104982" cy="973132"/>
          </a:xfrm>
          <a:custGeom>
            <a:rect b="b" l="l" r="r" t="t"/>
            <a:pathLst>
              <a:path extrusionOk="0" h="57650" w="65461">
                <a:moveTo>
                  <a:pt x="18990" y="0"/>
                </a:moveTo>
                <a:cubicBezTo>
                  <a:pt x="17194" y="0"/>
                  <a:pt x="15534" y="959"/>
                  <a:pt x="14637" y="2514"/>
                </a:cubicBezTo>
                <a:lnTo>
                  <a:pt x="897" y="26311"/>
                </a:lnTo>
                <a:cubicBezTo>
                  <a:pt x="0" y="27866"/>
                  <a:pt x="0" y="29783"/>
                  <a:pt x="897" y="31337"/>
                </a:cubicBezTo>
                <a:lnTo>
                  <a:pt x="14637" y="55135"/>
                </a:lnTo>
                <a:cubicBezTo>
                  <a:pt x="15534" y="56691"/>
                  <a:pt x="17194" y="57650"/>
                  <a:pt x="18990" y="57650"/>
                </a:cubicBezTo>
                <a:lnTo>
                  <a:pt x="46469" y="57650"/>
                </a:lnTo>
                <a:cubicBezTo>
                  <a:pt x="48265" y="57650"/>
                  <a:pt x="49925" y="56691"/>
                  <a:pt x="50824" y="55135"/>
                </a:cubicBezTo>
                <a:lnTo>
                  <a:pt x="64563" y="31337"/>
                </a:lnTo>
                <a:cubicBezTo>
                  <a:pt x="65461" y="29783"/>
                  <a:pt x="65461" y="27866"/>
                  <a:pt x="64563" y="26311"/>
                </a:cubicBezTo>
                <a:lnTo>
                  <a:pt x="50824" y="2514"/>
                </a:lnTo>
                <a:cubicBezTo>
                  <a:pt x="49925" y="959"/>
                  <a:pt x="48265" y="0"/>
                  <a:pt x="4646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7"/>
          <p:cNvSpPr/>
          <p:nvPr/>
        </p:nvSpPr>
        <p:spPr>
          <a:xfrm>
            <a:off x="6967850" y="1306997"/>
            <a:ext cx="962920" cy="847984"/>
          </a:xfrm>
          <a:custGeom>
            <a:rect b="b" l="l" r="r" t="t"/>
            <a:pathLst>
              <a:path extrusionOk="0" h="50236" w="57045">
                <a:moveTo>
                  <a:pt x="16550" y="0"/>
                </a:moveTo>
                <a:cubicBezTo>
                  <a:pt x="14985" y="0"/>
                  <a:pt x="13540" y="835"/>
                  <a:pt x="12757" y="2190"/>
                </a:cubicBezTo>
                <a:lnTo>
                  <a:pt x="783" y="22927"/>
                </a:lnTo>
                <a:cubicBezTo>
                  <a:pt x="1" y="24282"/>
                  <a:pt x="1" y="25952"/>
                  <a:pt x="783" y="27307"/>
                </a:cubicBezTo>
                <a:lnTo>
                  <a:pt x="12757" y="48044"/>
                </a:lnTo>
                <a:cubicBezTo>
                  <a:pt x="13540" y="49401"/>
                  <a:pt x="14985" y="50236"/>
                  <a:pt x="16550" y="50236"/>
                </a:cubicBezTo>
                <a:lnTo>
                  <a:pt x="40497" y="50236"/>
                </a:lnTo>
                <a:cubicBezTo>
                  <a:pt x="42062" y="50236"/>
                  <a:pt x="43507" y="49401"/>
                  <a:pt x="44289" y="48044"/>
                </a:cubicBezTo>
                <a:lnTo>
                  <a:pt x="56262" y="27307"/>
                </a:lnTo>
                <a:cubicBezTo>
                  <a:pt x="57044" y="25952"/>
                  <a:pt x="57044" y="24282"/>
                  <a:pt x="56262" y="22927"/>
                </a:cubicBezTo>
                <a:lnTo>
                  <a:pt x="44289" y="2190"/>
                </a:lnTo>
                <a:cubicBezTo>
                  <a:pt x="43507" y="835"/>
                  <a:pt x="42062" y="0"/>
                  <a:pt x="404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2580867" y="1782138"/>
            <a:ext cx="1104999" cy="973149"/>
          </a:xfrm>
          <a:custGeom>
            <a:rect b="b" l="l" r="r" t="t"/>
            <a:pathLst>
              <a:path extrusionOk="0" h="57651" w="65462">
                <a:moveTo>
                  <a:pt x="18991" y="1"/>
                </a:moveTo>
                <a:cubicBezTo>
                  <a:pt x="17195" y="1"/>
                  <a:pt x="15535" y="959"/>
                  <a:pt x="14638" y="2515"/>
                </a:cubicBezTo>
                <a:lnTo>
                  <a:pt x="898" y="26313"/>
                </a:lnTo>
                <a:cubicBezTo>
                  <a:pt x="1" y="27867"/>
                  <a:pt x="1" y="29784"/>
                  <a:pt x="898" y="31340"/>
                </a:cubicBezTo>
                <a:lnTo>
                  <a:pt x="14638" y="55136"/>
                </a:lnTo>
                <a:cubicBezTo>
                  <a:pt x="15535" y="56692"/>
                  <a:pt x="17195" y="57650"/>
                  <a:pt x="18991" y="57650"/>
                </a:cubicBezTo>
                <a:lnTo>
                  <a:pt x="46470" y="57650"/>
                </a:lnTo>
                <a:cubicBezTo>
                  <a:pt x="48266" y="57650"/>
                  <a:pt x="49926" y="56692"/>
                  <a:pt x="50823" y="55136"/>
                </a:cubicBezTo>
                <a:lnTo>
                  <a:pt x="64563" y="31340"/>
                </a:lnTo>
                <a:cubicBezTo>
                  <a:pt x="65461" y="29784"/>
                  <a:pt x="65461" y="27867"/>
                  <a:pt x="64563" y="26313"/>
                </a:cubicBezTo>
                <a:lnTo>
                  <a:pt x="50823" y="2515"/>
                </a:lnTo>
                <a:cubicBezTo>
                  <a:pt x="49926" y="959"/>
                  <a:pt x="48266" y="1"/>
                  <a:pt x="46470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/>
          <p:nvPr/>
        </p:nvSpPr>
        <p:spPr>
          <a:xfrm>
            <a:off x="2651896" y="1844710"/>
            <a:ext cx="962920" cy="848001"/>
          </a:xfrm>
          <a:custGeom>
            <a:rect b="b" l="l" r="r" t="t"/>
            <a:pathLst>
              <a:path extrusionOk="0" h="50237" w="57045">
                <a:moveTo>
                  <a:pt x="16550" y="1"/>
                </a:moveTo>
                <a:cubicBezTo>
                  <a:pt x="14985" y="1"/>
                  <a:pt x="13538" y="835"/>
                  <a:pt x="12756" y="2192"/>
                </a:cubicBezTo>
                <a:lnTo>
                  <a:pt x="783" y="22929"/>
                </a:lnTo>
                <a:cubicBezTo>
                  <a:pt x="1" y="24284"/>
                  <a:pt x="1" y="25954"/>
                  <a:pt x="783" y="27310"/>
                </a:cubicBezTo>
                <a:lnTo>
                  <a:pt x="12756" y="48047"/>
                </a:lnTo>
                <a:cubicBezTo>
                  <a:pt x="13538" y="49402"/>
                  <a:pt x="14985" y="50236"/>
                  <a:pt x="16550" y="50236"/>
                </a:cubicBezTo>
                <a:lnTo>
                  <a:pt x="40496" y="50236"/>
                </a:lnTo>
                <a:cubicBezTo>
                  <a:pt x="42061" y="50236"/>
                  <a:pt x="43507" y="49402"/>
                  <a:pt x="44291" y="48047"/>
                </a:cubicBezTo>
                <a:lnTo>
                  <a:pt x="56262" y="27310"/>
                </a:lnTo>
                <a:cubicBezTo>
                  <a:pt x="57044" y="25954"/>
                  <a:pt x="57044" y="24284"/>
                  <a:pt x="56262" y="22929"/>
                </a:cubicBezTo>
                <a:lnTo>
                  <a:pt x="44291" y="2192"/>
                </a:lnTo>
                <a:cubicBezTo>
                  <a:pt x="43507" y="835"/>
                  <a:pt x="42061" y="1"/>
                  <a:pt x="404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"/>
          <p:cNvSpPr txBox="1"/>
          <p:nvPr>
            <p:ph idx="4294967295" type="title"/>
          </p:nvPr>
        </p:nvSpPr>
        <p:spPr>
          <a:xfrm>
            <a:off x="872719" y="32627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RESEARCH</a:t>
            </a:r>
            <a:endParaRPr sz="1000"/>
          </a:p>
        </p:txBody>
      </p:sp>
      <p:sp>
        <p:nvSpPr>
          <p:cNvPr id="417" name="Google Shape;417;p27"/>
          <p:cNvSpPr txBox="1"/>
          <p:nvPr>
            <p:ph idx="4294967295" type="subTitle"/>
          </p:nvPr>
        </p:nvSpPr>
        <p:spPr>
          <a:xfrm>
            <a:off x="926119" y="34706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 the Sun</a:t>
            </a:r>
            <a:endParaRPr sz="900"/>
          </a:p>
        </p:txBody>
      </p:sp>
      <p:sp>
        <p:nvSpPr>
          <p:cNvPr id="418" name="Google Shape;418;p27"/>
          <p:cNvSpPr txBox="1"/>
          <p:nvPr>
            <p:ph idx="4294967295" type="title"/>
          </p:nvPr>
        </p:nvSpPr>
        <p:spPr>
          <a:xfrm>
            <a:off x="2311381" y="38150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PRECLINICAL</a:t>
            </a:r>
            <a:endParaRPr sz="1000"/>
          </a:p>
        </p:txBody>
      </p:sp>
      <p:sp>
        <p:nvSpPr>
          <p:cNvPr id="419" name="Google Shape;419;p27"/>
          <p:cNvSpPr txBox="1"/>
          <p:nvPr>
            <p:ph idx="4294967295" type="subTitle"/>
          </p:nvPr>
        </p:nvSpPr>
        <p:spPr>
          <a:xfrm>
            <a:off x="2364781" y="4022925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Despite being red, Mars is actually a cold place</a:t>
            </a:r>
            <a:endParaRPr sz="900"/>
          </a:p>
        </p:txBody>
      </p:sp>
      <p:sp>
        <p:nvSpPr>
          <p:cNvPr id="420" name="Google Shape;420;p27"/>
          <p:cNvSpPr txBox="1"/>
          <p:nvPr>
            <p:ph idx="4294967295" type="title"/>
          </p:nvPr>
        </p:nvSpPr>
        <p:spPr>
          <a:xfrm>
            <a:off x="3747906" y="32627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EXPERIMENTATION</a:t>
            </a:r>
            <a:endParaRPr sz="1000"/>
          </a:p>
        </p:txBody>
      </p:sp>
      <p:sp>
        <p:nvSpPr>
          <p:cNvPr id="421" name="Google Shape;421;p27"/>
          <p:cNvSpPr txBox="1"/>
          <p:nvPr>
            <p:ph idx="4294967295" type="subTitle"/>
          </p:nvPr>
        </p:nvSpPr>
        <p:spPr>
          <a:xfrm>
            <a:off x="3801306" y="34706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Jupiter is the biggest planet in our Solar System</a:t>
            </a:r>
            <a:endParaRPr sz="900"/>
          </a:p>
        </p:txBody>
      </p:sp>
      <p:sp>
        <p:nvSpPr>
          <p:cNvPr id="422" name="Google Shape;422;p27"/>
          <p:cNvSpPr txBox="1"/>
          <p:nvPr>
            <p:ph idx="4294967295" type="title"/>
          </p:nvPr>
        </p:nvSpPr>
        <p:spPr>
          <a:xfrm>
            <a:off x="5188681" y="38150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RESULTS</a:t>
            </a:r>
            <a:endParaRPr sz="1000"/>
          </a:p>
        </p:txBody>
      </p:sp>
      <p:sp>
        <p:nvSpPr>
          <p:cNvPr id="423" name="Google Shape;423;p27"/>
          <p:cNvSpPr txBox="1"/>
          <p:nvPr>
            <p:ph idx="4294967295" type="subTitle"/>
          </p:nvPr>
        </p:nvSpPr>
        <p:spPr>
          <a:xfrm>
            <a:off x="5242081" y="4022925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 the Sun</a:t>
            </a:r>
            <a:endParaRPr sz="900"/>
          </a:p>
        </p:txBody>
      </p:sp>
      <p:sp>
        <p:nvSpPr>
          <p:cNvPr id="424" name="Google Shape;424;p27"/>
          <p:cNvSpPr txBox="1"/>
          <p:nvPr>
            <p:ph idx="4294967295" type="title"/>
          </p:nvPr>
        </p:nvSpPr>
        <p:spPr>
          <a:xfrm>
            <a:off x="6637406" y="32627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CONCLUSIONS</a:t>
            </a:r>
            <a:endParaRPr sz="1000"/>
          </a:p>
        </p:txBody>
      </p:sp>
      <p:sp>
        <p:nvSpPr>
          <p:cNvPr id="425" name="Google Shape;425;p27"/>
          <p:cNvSpPr txBox="1"/>
          <p:nvPr>
            <p:ph idx="4294967295" type="subTitle"/>
          </p:nvPr>
        </p:nvSpPr>
        <p:spPr>
          <a:xfrm>
            <a:off x="6690806" y="34706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Venus has a beautiful name, but it’s very hot</a:t>
            </a:r>
            <a:endParaRPr sz="900"/>
          </a:p>
        </p:txBody>
      </p:sp>
      <p:grpSp>
        <p:nvGrpSpPr>
          <p:cNvPr id="426" name="Google Shape;426;p27"/>
          <p:cNvGrpSpPr/>
          <p:nvPr/>
        </p:nvGrpSpPr>
        <p:grpSpPr>
          <a:xfrm>
            <a:off x="7316324" y="1528928"/>
            <a:ext cx="273771" cy="404124"/>
            <a:chOff x="4942472" y="3809318"/>
            <a:chExt cx="238976" cy="352762"/>
          </a:xfrm>
        </p:grpSpPr>
        <p:sp>
          <p:nvSpPr>
            <p:cNvPr id="427" name="Google Shape;427;p27"/>
            <p:cNvSpPr/>
            <p:nvPr/>
          </p:nvSpPr>
          <p:spPr>
            <a:xfrm>
              <a:off x="4975473" y="3837159"/>
              <a:ext cx="77790" cy="77790"/>
            </a:xfrm>
            <a:custGeom>
              <a:rect b="b" l="l" r="r" t="t"/>
              <a:pathLst>
                <a:path extrusionOk="0" h="2442" w="2442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5056640" y="3837000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962572" y="3943969"/>
              <a:ext cx="90691" cy="77662"/>
            </a:xfrm>
            <a:custGeom>
              <a:rect b="b" l="l" r="r" t="t"/>
              <a:pathLst>
                <a:path extrusionOk="0" h="2438" w="2847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5056640" y="3943969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4975473" y="4050492"/>
              <a:ext cx="77790" cy="78300"/>
            </a:xfrm>
            <a:custGeom>
              <a:rect b="b" l="l" r="r" t="t"/>
              <a:pathLst>
                <a:path extrusionOk="0" h="2458" w="2442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5056640" y="4051288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4942472" y="3809318"/>
              <a:ext cx="238976" cy="352762"/>
            </a:xfrm>
            <a:custGeom>
              <a:rect b="b" l="l" r="r" t="t"/>
              <a:pathLst>
                <a:path extrusionOk="0" h="11074" w="7502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34" name="Google Shape;434;p27"/>
          <p:cNvGrpSpPr/>
          <p:nvPr/>
        </p:nvGrpSpPr>
        <p:grpSpPr>
          <a:xfrm>
            <a:off x="5799480" y="2127903"/>
            <a:ext cx="422371" cy="281581"/>
            <a:chOff x="6656812" y="2029388"/>
            <a:chExt cx="368690" cy="245793"/>
          </a:xfrm>
        </p:grpSpPr>
        <p:sp>
          <p:nvSpPr>
            <p:cNvPr id="435" name="Google Shape;435;p27"/>
            <p:cNvSpPr/>
            <p:nvPr/>
          </p:nvSpPr>
          <p:spPr>
            <a:xfrm>
              <a:off x="6915475" y="2164007"/>
              <a:ext cx="73967" cy="73999"/>
            </a:xfrm>
            <a:custGeom>
              <a:rect b="b" l="l" r="r" t="t"/>
              <a:pathLst>
                <a:path extrusionOk="0" h="2323" w="2322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6901427" y="2057070"/>
              <a:ext cx="51605" cy="31154"/>
            </a:xfrm>
            <a:custGeom>
              <a:rect b="b" l="l" r="r" t="t"/>
              <a:pathLst>
                <a:path extrusionOk="0" h="978" w="162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901809" y="2091983"/>
              <a:ext cx="51605" cy="30358"/>
            </a:xfrm>
            <a:custGeom>
              <a:rect b="b" l="l" r="r" t="t"/>
              <a:pathLst>
                <a:path extrusionOk="0" h="953" w="162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6901809" y="2126099"/>
              <a:ext cx="51605" cy="30772"/>
            </a:xfrm>
            <a:custGeom>
              <a:rect b="b" l="l" r="r" t="t"/>
              <a:pathLst>
                <a:path extrusionOk="0" h="966" w="162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6959849" y="2057452"/>
              <a:ext cx="43641" cy="99419"/>
            </a:xfrm>
            <a:custGeom>
              <a:rect b="b" l="l" r="r" t="t"/>
              <a:pathLst>
                <a:path extrusionOk="0" h="3121" w="137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6835805" y="2075291"/>
              <a:ext cx="29243" cy="10257"/>
            </a:xfrm>
            <a:custGeom>
              <a:rect b="b" l="l" r="r" t="t"/>
              <a:pathLst>
                <a:path extrusionOk="0" h="322" w="918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6700422" y="2074908"/>
              <a:ext cx="11022" cy="10257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706092" y="2098417"/>
              <a:ext cx="151375" cy="89162"/>
            </a:xfrm>
            <a:custGeom>
              <a:rect b="b" l="l" r="r" t="t"/>
              <a:pathLst>
                <a:path extrusionOk="0" h="2799" w="4752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6656812" y="2029388"/>
              <a:ext cx="368690" cy="245793"/>
            </a:xfrm>
            <a:custGeom>
              <a:rect b="b" l="l" r="r" t="t"/>
              <a:pathLst>
                <a:path extrusionOk="0" h="7716" w="11574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6681818" y="2057070"/>
              <a:ext cx="199540" cy="172622"/>
            </a:xfrm>
            <a:custGeom>
              <a:rect b="b" l="l" r="r" t="t"/>
              <a:pathLst>
                <a:path extrusionOk="0" h="5419" w="626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45" name="Google Shape;445;p27"/>
          <p:cNvGrpSpPr/>
          <p:nvPr/>
        </p:nvGrpSpPr>
        <p:grpSpPr>
          <a:xfrm>
            <a:off x="1532893" y="1529581"/>
            <a:ext cx="319388" cy="402811"/>
            <a:chOff x="8010427" y="3348503"/>
            <a:chExt cx="278795" cy="351615"/>
          </a:xfrm>
        </p:grpSpPr>
        <p:sp>
          <p:nvSpPr>
            <p:cNvPr id="446" name="Google Shape;446;p27"/>
            <p:cNvSpPr/>
            <p:nvPr/>
          </p:nvSpPr>
          <p:spPr>
            <a:xfrm>
              <a:off x="8010427" y="3348503"/>
              <a:ext cx="278795" cy="351615"/>
            </a:xfrm>
            <a:custGeom>
              <a:rect b="b" l="l" r="r" t="t"/>
              <a:pathLst>
                <a:path extrusionOk="0" h="11038" w="8752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8078692" y="3438653"/>
              <a:ext cx="142264" cy="100216"/>
            </a:xfrm>
            <a:custGeom>
              <a:rect b="b" l="l" r="r" t="t"/>
              <a:pathLst>
                <a:path extrusionOk="0" h="3146" w="4466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8079074" y="3574928"/>
              <a:ext cx="141882" cy="10257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8079074" y="3619685"/>
              <a:ext cx="141882" cy="10640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50" name="Google Shape;450;p27"/>
          <p:cNvGrpSpPr/>
          <p:nvPr/>
        </p:nvGrpSpPr>
        <p:grpSpPr>
          <a:xfrm>
            <a:off x="4465992" y="1527431"/>
            <a:ext cx="212061" cy="407153"/>
            <a:chOff x="4969421" y="2902852"/>
            <a:chExt cx="185109" cy="355406"/>
          </a:xfrm>
        </p:grpSpPr>
        <p:sp>
          <p:nvSpPr>
            <p:cNvPr id="451" name="Google Shape;451;p27"/>
            <p:cNvSpPr/>
            <p:nvPr/>
          </p:nvSpPr>
          <p:spPr>
            <a:xfrm>
              <a:off x="5022906" y="3084138"/>
              <a:ext cx="16310" cy="15959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5086998" y="3107265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5039566" y="3205092"/>
              <a:ext cx="13315" cy="13347"/>
            </a:xfrm>
            <a:custGeom>
              <a:rect b="b" l="l" r="r" t="t"/>
              <a:pathLst>
                <a:path extrusionOk="0" h="419" w="418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086998" y="3175530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033131" y="3137623"/>
              <a:ext cx="17106" cy="17106"/>
            </a:xfrm>
            <a:custGeom>
              <a:rect b="b" l="l" r="r" t="t"/>
              <a:pathLst>
                <a:path extrusionOk="0" h="537" w="537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4969421" y="2902852"/>
              <a:ext cx="185109" cy="355406"/>
            </a:xfrm>
            <a:custGeom>
              <a:rect b="b" l="l" r="r" t="t"/>
              <a:pathLst>
                <a:path extrusionOk="0" h="11157" w="5811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7" name="Google Shape;457;p27"/>
          <p:cNvSpPr/>
          <p:nvPr/>
        </p:nvSpPr>
        <p:spPr>
          <a:xfrm>
            <a:off x="2957890" y="2058504"/>
            <a:ext cx="421955" cy="420394"/>
          </a:xfrm>
          <a:custGeom>
            <a:rect b="b" l="l" r="r" t="t"/>
            <a:pathLst>
              <a:path extrusionOk="0" h="11520" w="11562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</a:t>
            </a:r>
            <a:endParaRPr/>
          </a:p>
        </p:txBody>
      </p:sp>
      <p:cxnSp>
        <p:nvCxnSpPr>
          <p:cNvPr id="463" name="Google Shape;463;p28"/>
          <p:cNvCxnSpPr/>
          <p:nvPr/>
        </p:nvCxnSpPr>
        <p:spPr>
          <a:xfrm flipH="1">
            <a:off x="4571700" y="1121025"/>
            <a:ext cx="300" cy="3548400"/>
          </a:xfrm>
          <a:prstGeom prst="straightConnector1">
            <a:avLst/>
          </a:prstGeom>
          <a:noFill/>
          <a:ln cap="flat" cmpd="sng" w="3810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" name="Google Shape;464;p28"/>
          <p:cNvSpPr/>
          <p:nvPr/>
        </p:nvSpPr>
        <p:spPr>
          <a:xfrm>
            <a:off x="1028852" y="1555863"/>
            <a:ext cx="1981369" cy="1168536"/>
          </a:xfrm>
          <a:custGeom>
            <a:rect b="b" l="l" r="r" t="t"/>
            <a:pathLst>
              <a:path extrusionOk="0" h="19251" w="32642">
                <a:moveTo>
                  <a:pt x="2846" y="1"/>
                </a:moveTo>
                <a:lnTo>
                  <a:pt x="2909" y="210"/>
                </a:lnTo>
                <a:lnTo>
                  <a:pt x="3035" y="273"/>
                </a:lnTo>
                <a:lnTo>
                  <a:pt x="2993" y="356"/>
                </a:lnTo>
                <a:lnTo>
                  <a:pt x="2909" y="440"/>
                </a:lnTo>
                <a:lnTo>
                  <a:pt x="2930" y="545"/>
                </a:lnTo>
                <a:lnTo>
                  <a:pt x="2993" y="586"/>
                </a:lnTo>
                <a:lnTo>
                  <a:pt x="2972" y="649"/>
                </a:lnTo>
                <a:lnTo>
                  <a:pt x="2909" y="733"/>
                </a:lnTo>
                <a:lnTo>
                  <a:pt x="2951" y="775"/>
                </a:lnTo>
                <a:lnTo>
                  <a:pt x="2951" y="858"/>
                </a:lnTo>
                <a:lnTo>
                  <a:pt x="2993" y="900"/>
                </a:lnTo>
                <a:lnTo>
                  <a:pt x="2909" y="1047"/>
                </a:lnTo>
                <a:lnTo>
                  <a:pt x="2825" y="1089"/>
                </a:lnTo>
                <a:lnTo>
                  <a:pt x="2763" y="1256"/>
                </a:lnTo>
                <a:lnTo>
                  <a:pt x="2721" y="1298"/>
                </a:lnTo>
                <a:lnTo>
                  <a:pt x="2721" y="1423"/>
                </a:lnTo>
                <a:lnTo>
                  <a:pt x="2637" y="1486"/>
                </a:lnTo>
                <a:lnTo>
                  <a:pt x="2616" y="1591"/>
                </a:lnTo>
                <a:lnTo>
                  <a:pt x="2470" y="1674"/>
                </a:lnTo>
                <a:lnTo>
                  <a:pt x="2386" y="1633"/>
                </a:lnTo>
                <a:lnTo>
                  <a:pt x="2344" y="1570"/>
                </a:lnTo>
                <a:lnTo>
                  <a:pt x="2428" y="1465"/>
                </a:lnTo>
                <a:lnTo>
                  <a:pt x="2449" y="1507"/>
                </a:lnTo>
                <a:lnTo>
                  <a:pt x="2532" y="1465"/>
                </a:lnTo>
                <a:lnTo>
                  <a:pt x="2553" y="1528"/>
                </a:lnTo>
                <a:lnTo>
                  <a:pt x="2595" y="1486"/>
                </a:lnTo>
                <a:lnTo>
                  <a:pt x="2595" y="1361"/>
                </a:lnTo>
                <a:lnTo>
                  <a:pt x="2658" y="1214"/>
                </a:lnTo>
                <a:lnTo>
                  <a:pt x="2742" y="1151"/>
                </a:lnTo>
                <a:lnTo>
                  <a:pt x="2742" y="1047"/>
                </a:lnTo>
                <a:lnTo>
                  <a:pt x="2700" y="1068"/>
                </a:lnTo>
                <a:lnTo>
                  <a:pt x="2553" y="1172"/>
                </a:lnTo>
                <a:lnTo>
                  <a:pt x="2512" y="1214"/>
                </a:lnTo>
                <a:lnTo>
                  <a:pt x="2428" y="1214"/>
                </a:lnTo>
                <a:lnTo>
                  <a:pt x="2428" y="1172"/>
                </a:lnTo>
                <a:lnTo>
                  <a:pt x="2532" y="1068"/>
                </a:lnTo>
                <a:lnTo>
                  <a:pt x="2658" y="1005"/>
                </a:lnTo>
                <a:lnTo>
                  <a:pt x="2700" y="963"/>
                </a:lnTo>
                <a:lnTo>
                  <a:pt x="2658" y="879"/>
                </a:lnTo>
                <a:lnTo>
                  <a:pt x="2616" y="879"/>
                </a:lnTo>
                <a:lnTo>
                  <a:pt x="2532" y="900"/>
                </a:lnTo>
                <a:lnTo>
                  <a:pt x="2470" y="796"/>
                </a:lnTo>
                <a:lnTo>
                  <a:pt x="2407" y="754"/>
                </a:lnTo>
                <a:lnTo>
                  <a:pt x="2135" y="754"/>
                </a:lnTo>
                <a:lnTo>
                  <a:pt x="2009" y="649"/>
                </a:lnTo>
                <a:lnTo>
                  <a:pt x="1716" y="419"/>
                </a:lnTo>
                <a:lnTo>
                  <a:pt x="1696" y="440"/>
                </a:lnTo>
                <a:lnTo>
                  <a:pt x="1675" y="545"/>
                </a:lnTo>
                <a:lnTo>
                  <a:pt x="1591" y="754"/>
                </a:lnTo>
                <a:lnTo>
                  <a:pt x="1591" y="858"/>
                </a:lnTo>
                <a:lnTo>
                  <a:pt x="1654" y="1068"/>
                </a:lnTo>
                <a:lnTo>
                  <a:pt x="1591" y="1382"/>
                </a:lnTo>
                <a:lnTo>
                  <a:pt x="1612" y="1507"/>
                </a:lnTo>
                <a:lnTo>
                  <a:pt x="1591" y="1674"/>
                </a:lnTo>
                <a:lnTo>
                  <a:pt x="1612" y="1737"/>
                </a:lnTo>
                <a:lnTo>
                  <a:pt x="1675" y="1737"/>
                </a:lnTo>
                <a:lnTo>
                  <a:pt x="1696" y="1800"/>
                </a:lnTo>
                <a:lnTo>
                  <a:pt x="1654" y="1884"/>
                </a:lnTo>
                <a:lnTo>
                  <a:pt x="1591" y="1884"/>
                </a:lnTo>
                <a:lnTo>
                  <a:pt x="1570" y="1946"/>
                </a:lnTo>
                <a:lnTo>
                  <a:pt x="1591" y="2009"/>
                </a:lnTo>
                <a:lnTo>
                  <a:pt x="1696" y="2030"/>
                </a:lnTo>
                <a:lnTo>
                  <a:pt x="1654" y="2135"/>
                </a:lnTo>
                <a:lnTo>
                  <a:pt x="1654" y="2239"/>
                </a:lnTo>
                <a:lnTo>
                  <a:pt x="1591" y="2323"/>
                </a:lnTo>
                <a:lnTo>
                  <a:pt x="1549" y="2302"/>
                </a:lnTo>
                <a:lnTo>
                  <a:pt x="1507" y="2344"/>
                </a:lnTo>
                <a:lnTo>
                  <a:pt x="1507" y="2428"/>
                </a:lnTo>
                <a:lnTo>
                  <a:pt x="1675" y="2449"/>
                </a:lnTo>
                <a:lnTo>
                  <a:pt x="1821" y="2470"/>
                </a:lnTo>
                <a:lnTo>
                  <a:pt x="1926" y="2553"/>
                </a:lnTo>
                <a:lnTo>
                  <a:pt x="2072" y="2553"/>
                </a:lnTo>
                <a:lnTo>
                  <a:pt x="2114" y="2637"/>
                </a:lnTo>
                <a:lnTo>
                  <a:pt x="2135" y="2783"/>
                </a:lnTo>
                <a:lnTo>
                  <a:pt x="2093" y="2658"/>
                </a:lnTo>
                <a:lnTo>
                  <a:pt x="1988" y="2574"/>
                </a:lnTo>
                <a:lnTo>
                  <a:pt x="1905" y="2616"/>
                </a:lnTo>
                <a:lnTo>
                  <a:pt x="1821" y="2553"/>
                </a:lnTo>
                <a:lnTo>
                  <a:pt x="1612" y="2532"/>
                </a:lnTo>
                <a:lnTo>
                  <a:pt x="1570" y="2470"/>
                </a:lnTo>
                <a:lnTo>
                  <a:pt x="1507" y="2511"/>
                </a:lnTo>
                <a:lnTo>
                  <a:pt x="1507" y="2616"/>
                </a:lnTo>
                <a:lnTo>
                  <a:pt x="1403" y="2763"/>
                </a:lnTo>
                <a:lnTo>
                  <a:pt x="1403" y="2846"/>
                </a:lnTo>
                <a:lnTo>
                  <a:pt x="1403" y="2930"/>
                </a:lnTo>
                <a:lnTo>
                  <a:pt x="1340" y="3076"/>
                </a:lnTo>
                <a:lnTo>
                  <a:pt x="1277" y="3202"/>
                </a:lnTo>
                <a:lnTo>
                  <a:pt x="1131" y="3558"/>
                </a:lnTo>
                <a:lnTo>
                  <a:pt x="1089" y="3809"/>
                </a:lnTo>
                <a:lnTo>
                  <a:pt x="942" y="4102"/>
                </a:lnTo>
                <a:lnTo>
                  <a:pt x="921" y="4415"/>
                </a:lnTo>
                <a:lnTo>
                  <a:pt x="838" y="4541"/>
                </a:lnTo>
                <a:lnTo>
                  <a:pt x="733" y="4667"/>
                </a:lnTo>
                <a:lnTo>
                  <a:pt x="649" y="4855"/>
                </a:lnTo>
                <a:lnTo>
                  <a:pt x="608" y="4939"/>
                </a:lnTo>
                <a:lnTo>
                  <a:pt x="566" y="5043"/>
                </a:lnTo>
                <a:lnTo>
                  <a:pt x="419" y="5231"/>
                </a:lnTo>
                <a:lnTo>
                  <a:pt x="356" y="5336"/>
                </a:lnTo>
                <a:lnTo>
                  <a:pt x="398" y="5566"/>
                </a:lnTo>
                <a:lnTo>
                  <a:pt x="336" y="5776"/>
                </a:lnTo>
                <a:lnTo>
                  <a:pt x="336" y="5922"/>
                </a:lnTo>
                <a:lnTo>
                  <a:pt x="419" y="6027"/>
                </a:lnTo>
                <a:lnTo>
                  <a:pt x="356" y="6110"/>
                </a:lnTo>
                <a:lnTo>
                  <a:pt x="336" y="6194"/>
                </a:lnTo>
                <a:lnTo>
                  <a:pt x="398" y="6340"/>
                </a:lnTo>
                <a:lnTo>
                  <a:pt x="356" y="6592"/>
                </a:lnTo>
                <a:lnTo>
                  <a:pt x="315" y="6717"/>
                </a:lnTo>
                <a:lnTo>
                  <a:pt x="231" y="6759"/>
                </a:lnTo>
                <a:lnTo>
                  <a:pt x="252" y="6843"/>
                </a:lnTo>
                <a:lnTo>
                  <a:pt x="294" y="6864"/>
                </a:lnTo>
                <a:lnTo>
                  <a:pt x="231" y="7031"/>
                </a:lnTo>
                <a:lnTo>
                  <a:pt x="84" y="7136"/>
                </a:lnTo>
                <a:lnTo>
                  <a:pt x="1" y="7261"/>
                </a:lnTo>
                <a:lnTo>
                  <a:pt x="1" y="7387"/>
                </a:lnTo>
                <a:lnTo>
                  <a:pt x="105" y="7554"/>
                </a:lnTo>
                <a:lnTo>
                  <a:pt x="210" y="7763"/>
                </a:lnTo>
                <a:lnTo>
                  <a:pt x="210" y="7993"/>
                </a:lnTo>
                <a:lnTo>
                  <a:pt x="189" y="8119"/>
                </a:lnTo>
                <a:lnTo>
                  <a:pt x="126" y="8203"/>
                </a:lnTo>
                <a:lnTo>
                  <a:pt x="126" y="8286"/>
                </a:lnTo>
                <a:lnTo>
                  <a:pt x="147" y="8370"/>
                </a:lnTo>
                <a:lnTo>
                  <a:pt x="189" y="8496"/>
                </a:lnTo>
                <a:lnTo>
                  <a:pt x="126" y="8579"/>
                </a:lnTo>
                <a:lnTo>
                  <a:pt x="105" y="8642"/>
                </a:lnTo>
                <a:lnTo>
                  <a:pt x="126" y="8726"/>
                </a:lnTo>
                <a:lnTo>
                  <a:pt x="356" y="9102"/>
                </a:lnTo>
                <a:lnTo>
                  <a:pt x="398" y="9207"/>
                </a:lnTo>
                <a:lnTo>
                  <a:pt x="356" y="9270"/>
                </a:lnTo>
                <a:lnTo>
                  <a:pt x="398" y="9353"/>
                </a:lnTo>
                <a:lnTo>
                  <a:pt x="524" y="9479"/>
                </a:lnTo>
                <a:lnTo>
                  <a:pt x="545" y="9542"/>
                </a:lnTo>
                <a:lnTo>
                  <a:pt x="628" y="9542"/>
                </a:lnTo>
                <a:lnTo>
                  <a:pt x="628" y="9437"/>
                </a:lnTo>
                <a:lnTo>
                  <a:pt x="628" y="9312"/>
                </a:lnTo>
                <a:lnTo>
                  <a:pt x="712" y="9333"/>
                </a:lnTo>
                <a:lnTo>
                  <a:pt x="733" y="9312"/>
                </a:lnTo>
                <a:lnTo>
                  <a:pt x="733" y="9353"/>
                </a:lnTo>
                <a:lnTo>
                  <a:pt x="838" y="9353"/>
                </a:lnTo>
                <a:lnTo>
                  <a:pt x="859" y="9416"/>
                </a:lnTo>
                <a:lnTo>
                  <a:pt x="984" y="9437"/>
                </a:lnTo>
                <a:lnTo>
                  <a:pt x="880" y="9437"/>
                </a:lnTo>
                <a:lnTo>
                  <a:pt x="817" y="9479"/>
                </a:lnTo>
                <a:lnTo>
                  <a:pt x="754" y="9437"/>
                </a:lnTo>
                <a:lnTo>
                  <a:pt x="712" y="9437"/>
                </a:lnTo>
                <a:lnTo>
                  <a:pt x="712" y="9521"/>
                </a:lnTo>
                <a:lnTo>
                  <a:pt x="754" y="9542"/>
                </a:lnTo>
                <a:lnTo>
                  <a:pt x="754" y="9688"/>
                </a:lnTo>
                <a:lnTo>
                  <a:pt x="817" y="9793"/>
                </a:lnTo>
                <a:lnTo>
                  <a:pt x="838" y="9835"/>
                </a:lnTo>
                <a:lnTo>
                  <a:pt x="733" y="9793"/>
                </a:lnTo>
                <a:lnTo>
                  <a:pt x="670" y="9688"/>
                </a:lnTo>
                <a:lnTo>
                  <a:pt x="649" y="9646"/>
                </a:lnTo>
                <a:lnTo>
                  <a:pt x="608" y="9688"/>
                </a:lnTo>
                <a:lnTo>
                  <a:pt x="608" y="9772"/>
                </a:lnTo>
                <a:lnTo>
                  <a:pt x="545" y="9835"/>
                </a:lnTo>
                <a:lnTo>
                  <a:pt x="566" y="9877"/>
                </a:lnTo>
                <a:lnTo>
                  <a:pt x="545" y="9981"/>
                </a:lnTo>
                <a:lnTo>
                  <a:pt x="545" y="10086"/>
                </a:lnTo>
                <a:lnTo>
                  <a:pt x="608" y="10107"/>
                </a:lnTo>
                <a:lnTo>
                  <a:pt x="628" y="10211"/>
                </a:lnTo>
                <a:lnTo>
                  <a:pt x="733" y="10274"/>
                </a:lnTo>
                <a:lnTo>
                  <a:pt x="775" y="10358"/>
                </a:lnTo>
                <a:lnTo>
                  <a:pt x="775" y="10421"/>
                </a:lnTo>
                <a:lnTo>
                  <a:pt x="712" y="10504"/>
                </a:lnTo>
                <a:lnTo>
                  <a:pt x="649" y="10504"/>
                </a:lnTo>
                <a:lnTo>
                  <a:pt x="649" y="10567"/>
                </a:lnTo>
                <a:lnTo>
                  <a:pt x="670" y="10672"/>
                </a:lnTo>
                <a:lnTo>
                  <a:pt x="670" y="10797"/>
                </a:lnTo>
                <a:lnTo>
                  <a:pt x="712" y="10839"/>
                </a:lnTo>
                <a:lnTo>
                  <a:pt x="775" y="10923"/>
                </a:lnTo>
                <a:lnTo>
                  <a:pt x="817" y="11111"/>
                </a:lnTo>
                <a:lnTo>
                  <a:pt x="942" y="11362"/>
                </a:lnTo>
                <a:lnTo>
                  <a:pt x="1026" y="11509"/>
                </a:lnTo>
                <a:lnTo>
                  <a:pt x="1068" y="11530"/>
                </a:lnTo>
                <a:lnTo>
                  <a:pt x="1047" y="11571"/>
                </a:lnTo>
                <a:lnTo>
                  <a:pt x="1047" y="11613"/>
                </a:lnTo>
                <a:lnTo>
                  <a:pt x="1152" y="11718"/>
                </a:lnTo>
                <a:lnTo>
                  <a:pt x="1172" y="11843"/>
                </a:lnTo>
                <a:lnTo>
                  <a:pt x="1152" y="11990"/>
                </a:lnTo>
                <a:lnTo>
                  <a:pt x="1131" y="12094"/>
                </a:lnTo>
                <a:lnTo>
                  <a:pt x="1089" y="12136"/>
                </a:lnTo>
                <a:lnTo>
                  <a:pt x="1131" y="12199"/>
                </a:lnTo>
                <a:lnTo>
                  <a:pt x="1172" y="12262"/>
                </a:lnTo>
                <a:lnTo>
                  <a:pt x="1382" y="12262"/>
                </a:lnTo>
                <a:lnTo>
                  <a:pt x="1486" y="12283"/>
                </a:lnTo>
                <a:lnTo>
                  <a:pt x="1591" y="12346"/>
                </a:lnTo>
                <a:lnTo>
                  <a:pt x="1675" y="12366"/>
                </a:lnTo>
                <a:lnTo>
                  <a:pt x="1821" y="12366"/>
                </a:lnTo>
                <a:lnTo>
                  <a:pt x="1884" y="12450"/>
                </a:lnTo>
                <a:lnTo>
                  <a:pt x="1884" y="12555"/>
                </a:lnTo>
                <a:lnTo>
                  <a:pt x="2030" y="12618"/>
                </a:lnTo>
                <a:lnTo>
                  <a:pt x="2135" y="12618"/>
                </a:lnTo>
                <a:lnTo>
                  <a:pt x="2281" y="12680"/>
                </a:lnTo>
                <a:lnTo>
                  <a:pt x="2302" y="12722"/>
                </a:lnTo>
                <a:lnTo>
                  <a:pt x="2302" y="12827"/>
                </a:lnTo>
                <a:lnTo>
                  <a:pt x="2344" y="12869"/>
                </a:lnTo>
                <a:lnTo>
                  <a:pt x="2407" y="12827"/>
                </a:lnTo>
                <a:lnTo>
                  <a:pt x="2470" y="12827"/>
                </a:lnTo>
                <a:lnTo>
                  <a:pt x="2616" y="12973"/>
                </a:lnTo>
                <a:lnTo>
                  <a:pt x="2805" y="13245"/>
                </a:lnTo>
                <a:lnTo>
                  <a:pt x="2825" y="13434"/>
                </a:lnTo>
                <a:lnTo>
                  <a:pt x="2805" y="13559"/>
                </a:lnTo>
                <a:lnTo>
                  <a:pt x="2805" y="13664"/>
                </a:lnTo>
                <a:lnTo>
                  <a:pt x="4185" y="13643"/>
                </a:lnTo>
                <a:lnTo>
                  <a:pt x="4206" y="13706"/>
                </a:lnTo>
                <a:lnTo>
                  <a:pt x="4206" y="13747"/>
                </a:lnTo>
                <a:lnTo>
                  <a:pt x="6131" y="14647"/>
                </a:lnTo>
                <a:lnTo>
                  <a:pt x="7784" y="14689"/>
                </a:lnTo>
                <a:lnTo>
                  <a:pt x="7826" y="14480"/>
                </a:lnTo>
                <a:lnTo>
                  <a:pt x="8747" y="14501"/>
                </a:lnTo>
                <a:lnTo>
                  <a:pt x="8872" y="14584"/>
                </a:lnTo>
                <a:lnTo>
                  <a:pt x="8935" y="14710"/>
                </a:lnTo>
                <a:lnTo>
                  <a:pt x="8998" y="14773"/>
                </a:lnTo>
                <a:lnTo>
                  <a:pt x="9019" y="14815"/>
                </a:lnTo>
                <a:lnTo>
                  <a:pt x="9082" y="14815"/>
                </a:lnTo>
                <a:lnTo>
                  <a:pt x="9123" y="14898"/>
                </a:lnTo>
                <a:lnTo>
                  <a:pt x="9103" y="14961"/>
                </a:lnTo>
                <a:lnTo>
                  <a:pt x="9207" y="14982"/>
                </a:lnTo>
                <a:lnTo>
                  <a:pt x="9270" y="15066"/>
                </a:lnTo>
                <a:lnTo>
                  <a:pt x="9270" y="15107"/>
                </a:lnTo>
                <a:lnTo>
                  <a:pt x="9228" y="15170"/>
                </a:lnTo>
                <a:lnTo>
                  <a:pt x="9312" y="15191"/>
                </a:lnTo>
                <a:lnTo>
                  <a:pt x="9395" y="15233"/>
                </a:lnTo>
                <a:lnTo>
                  <a:pt x="9437" y="15317"/>
                </a:lnTo>
                <a:lnTo>
                  <a:pt x="9458" y="15442"/>
                </a:lnTo>
                <a:lnTo>
                  <a:pt x="9500" y="15484"/>
                </a:lnTo>
                <a:lnTo>
                  <a:pt x="9521" y="15505"/>
                </a:lnTo>
                <a:lnTo>
                  <a:pt x="9542" y="15526"/>
                </a:lnTo>
                <a:lnTo>
                  <a:pt x="9626" y="15610"/>
                </a:lnTo>
                <a:lnTo>
                  <a:pt x="9626" y="15693"/>
                </a:lnTo>
                <a:lnTo>
                  <a:pt x="9605" y="15714"/>
                </a:lnTo>
                <a:lnTo>
                  <a:pt x="9521" y="15735"/>
                </a:lnTo>
                <a:lnTo>
                  <a:pt x="9521" y="15756"/>
                </a:lnTo>
                <a:lnTo>
                  <a:pt x="9626" y="15903"/>
                </a:lnTo>
                <a:lnTo>
                  <a:pt x="9709" y="15965"/>
                </a:lnTo>
                <a:lnTo>
                  <a:pt x="9730" y="16070"/>
                </a:lnTo>
                <a:lnTo>
                  <a:pt x="9730" y="16112"/>
                </a:lnTo>
                <a:lnTo>
                  <a:pt x="9751" y="16112"/>
                </a:lnTo>
                <a:lnTo>
                  <a:pt x="9793" y="16133"/>
                </a:lnTo>
                <a:lnTo>
                  <a:pt x="9835" y="16133"/>
                </a:lnTo>
                <a:lnTo>
                  <a:pt x="9877" y="16154"/>
                </a:lnTo>
                <a:lnTo>
                  <a:pt x="9919" y="16216"/>
                </a:lnTo>
                <a:lnTo>
                  <a:pt x="9919" y="16237"/>
                </a:lnTo>
                <a:lnTo>
                  <a:pt x="9960" y="16279"/>
                </a:lnTo>
                <a:lnTo>
                  <a:pt x="10023" y="16279"/>
                </a:lnTo>
                <a:lnTo>
                  <a:pt x="10149" y="16342"/>
                </a:lnTo>
                <a:lnTo>
                  <a:pt x="10170" y="16384"/>
                </a:lnTo>
                <a:lnTo>
                  <a:pt x="10253" y="16426"/>
                </a:lnTo>
                <a:lnTo>
                  <a:pt x="10379" y="16467"/>
                </a:lnTo>
                <a:lnTo>
                  <a:pt x="10400" y="16530"/>
                </a:lnTo>
                <a:lnTo>
                  <a:pt x="10463" y="16530"/>
                </a:lnTo>
                <a:lnTo>
                  <a:pt x="10504" y="16488"/>
                </a:lnTo>
                <a:lnTo>
                  <a:pt x="10504" y="16467"/>
                </a:lnTo>
                <a:lnTo>
                  <a:pt x="10609" y="16384"/>
                </a:lnTo>
                <a:lnTo>
                  <a:pt x="10672" y="16384"/>
                </a:lnTo>
                <a:lnTo>
                  <a:pt x="10672" y="16342"/>
                </a:lnTo>
                <a:lnTo>
                  <a:pt x="10672" y="16321"/>
                </a:lnTo>
                <a:lnTo>
                  <a:pt x="10714" y="16237"/>
                </a:lnTo>
                <a:lnTo>
                  <a:pt x="10797" y="16070"/>
                </a:lnTo>
                <a:lnTo>
                  <a:pt x="10839" y="16028"/>
                </a:lnTo>
                <a:lnTo>
                  <a:pt x="10923" y="16007"/>
                </a:lnTo>
                <a:lnTo>
                  <a:pt x="10965" y="16007"/>
                </a:lnTo>
                <a:lnTo>
                  <a:pt x="10986" y="16028"/>
                </a:lnTo>
                <a:lnTo>
                  <a:pt x="11027" y="16028"/>
                </a:lnTo>
                <a:lnTo>
                  <a:pt x="11069" y="15944"/>
                </a:lnTo>
                <a:lnTo>
                  <a:pt x="11174" y="15944"/>
                </a:lnTo>
                <a:lnTo>
                  <a:pt x="11279" y="15965"/>
                </a:lnTo>
                <a:lnTo>
                  <a:pt x="11383" y="15944"/>
                </a:lnTo>
                <a:lnTo>
                  <a:pt x="11404" y="15965"/>
                </a:lnTo>
                <a:lnTo>
                  <a:pt x="11425" y="16007"/>
                </a:lnTo>
                <a:lnTo>
                  <a:pt x="11509" y="16007"/>
                </a:lnTo>
                <a:lnTo>
                  <a:pt x="11592" y="16028"/>
                </a:lnTo>
                <a:lnTo>
                  <a:pt x="11634" y="16133"/>
                </a:lnTo>
                <a:lnTo>
                  <a:pt x="11739" y="16216"/>
                </a:lnTo>
                <a:lnTo>
                  <a:pt x="11844" y="16363"/>
                </a:lnTo>
                <a:lnTo>
                  <a:pt x="11864" y="16467"/>
                </a:lnTo>
                <a:lnTo>
                  <a:pt x="11927" y="16530"/>
                </a:lnTo>
                <a:lnTo>
                  <a:pt x="11927" y="16593"/>
                </a:lnTo>
                <a:lnTo>
                  <a:pt x="11927" y="16760"/>
                </a:lnTo>
                <a:lnTo>
                  <a:pt x="12011" y="16781"/>
                </a:lnTo>
                <a:lnTo>
                  <a:pt x="12032" y="16865"/>
                </a:lnTo>
                <a:lnTo>
                  <a:pt x="12116" y="17074"/>
                </a:lnTo>
                <a:lnTo>
                  <a:pt x="12157" y="17095"/>
                </a:lnTo>
                <a:lnTo>
                  <a:pt x="12178" y="17179"/>
                </a:lnTo>
                <a:lnTo>
                  <a:pt x="12262" y="17221"/>
                </a:lnTo>
                <a:lnTo>
                  <a:pt x="12283" y="17325"/>
                </a:lnTo>
                <a:lnTo>
                  <a:pt x="12346" y="17430"/>
                </a:lnTo>
                <a:lnTo>
                  <a:pt x="12450" y="17514"/>
                </a:lnTo>
                <a:lnTo>
                  <a:pt x="12429" y="17618"/>
                </a:lnTo>
                <a:lnTo>
                  <a:pt x="12429" y="17723"/>
                </a:lnTo>
                <a:lnTo>
                  <a:pt x="12429" y="17786"/>
                </a:lnTo>
                <a:lnTo>
                  <a:pt x="12429" y="17807"/>
                </a:lnTo>
                <a:lnTo>
                  <a:pt x="12555" y="18141"/>
                </a:lnTo>
                <a:lnTo>
                  <a:pt x="12534" y="18309"/>
                </a:lnTo>
                <a:lnTo>
                  <a:pt x="12576" y="18351"/>
                </a:lnTo>
                <a:lnTo>
                  <a:pt x="12597" y="18351"/>
                </a:lnTo>
                <a:lnTo>
                  <a:pt x="12660" y="18372"/>
                </a:lnTo>
                <a:lnTo>
                  <a:pt x="12743" y="18372"/>
                </a:lnTo>
                <a:lnTo>
                  <a:pt x="12806" y="18413"/>
                </a:lnTo>
                <a:lnTo>
                  <a:pt x="12911" y="18518"/>
                </a:lnTo>
                <a:lnTo>
                  <a:pt x="13099" y="18560"/>
                </a:lnTo>
                <a:lnTo>
                  <a:pt x="13204" y="18644"/>
                </a:lnTo>
                <a:lnTo>
                  <a:pt x="13308" y="18644"/>
                </a:lnTo>
                <a:lnTo>
                  <a:pt x="13329" y="18727"/>
                </a:lnTo>
                <a:lnTo>
                  <a:pt x="13392" y="18748"/>
                </a:lnTo>
                <a:lnTo>
                  <a:pt x="13476" y="18581"/>
                </a:lnTo>
                <a:lnTo>
                  <a:pt x="13496" y="18455"/>
                </a:lnTo>
                <a:lnTo>
                  <a:pt x="13476" y="18372"/>
                </a:lnTo>
                <a:lnTo>
                  <a:pt x="13476" y="18120"/>
                </a:lnTo>
                <a:lnTo>
                  <a:pt x="13413" y="18037"/>
                </a:lnTo>
                <a:lnTo>
                  <a:pt x="13496" y="17911"/>
                </a:lnTo>
                <a:lnTo>
                  <a:pt x="13538" y="17723"/>
                </a:lnTo>
                <a:lnTo>
                  <a:pt x="13622" y="17618"/>
                </a:lnTo>
                <a:lnTo>
                  <a:pt x="13580" y="17409"/>
                </a:lnTo>
                <a:lnTo>
                  <a:pt x="13685" y="17367"/>
                </a:lnTo>
                <a:lnTo>
                  <a:pt x="13789" y="17284"/>
                </a:lnTo>
                <a:lnTo>
                  <a:pt x="13727" y="17200"/>
                </a:lnTo>
                <a:lnTo>
                  <a:pt x="13831" y="17074"/>
                </a:lnTo>
                <a:lnTo>
                  <a:pt x="13894" y="17095"/>
                </a:lnTo>
                <a:lnTo>
                  <a:pt x="13999" y="17053"/>
                </a:lnTo>
                <a:lnTo>
                  <a:pt x="13957" y="16907"/>
                </a:lnTo>
                <a:lnTo>
                  <a:pt x="13957" y="16907"/>
                </a:lnTo>
                <a:lnTo>
                  <a:pt x="14040" y="16970"/>
                </a:lnTo>
                <a:lnTo>
                  <a:pt x="14145" y="16907"/>
                </a:lnTo>
                <a:lnTo>
                  <a:pt x="14103" y="16865"/>
                </a:lnTo>
                <a:lnTo>
                  <a:pt x="14208" y="16781"/>
                </a:lnTo>
                <a:lnTo>
                  <a:pt x="14250" y="16802"/>
                </a:lnTo>
                <a:lnTo>
                  <a:pt x="14312" y="16781"/>
                </a:lnTo>
                <a:lnTo>
                  <a:pt x="14375" y="16865"/>
                </a:lnTo>
                <a:lnTo>
                  <a:pt x="14271" y="16949"/>
                </a:lnTo>
                <a:lnTo>
                  <a:pt x="14354" y="16949"/>
                </a:lnTo>
                <a:lnTo>
                  <a:pt x="14459" y="16844"/>
                </a:lnTo>
                <a:lnTo>
                  <a:pt x="14543" y="16844"/>
                </a:lnTo>
                <a:lnTo>
                  <a:pt x="14794" y="16739"/>
                </a:lnTo>
                <a:lnTo>
                  <a:pt x="14982" y="16551"/>
                </a:lnTo>
                <a:lnTo>
                  <a:pt x="15066" y="16551"/>
                </a:lnTo>
                <a:lnTo>
                  <a:pt x="15108" y="16488"/>
                </a:lnTo>
                <a:lnTo>
                  <a:pt x="15087" y="16384"/>
                </a:lnTo>
                <a:lnTo>
                  <a:pt x="15108" y="16258"/>
                </a:lnTo>
                <a:lnTo>
                  <a:pt x="15045" y="16112"/>
                </a:lnTo>
                <a:lnTo>
                  <a:pt x="15087" y="16175"/>
                </a:lnTo>
                <a:lnTo>
                  <a:pt x="15170" y="16175"/>
                </a:lnTo>
                <a:lnTo>
                  <a:pt x="15275" y="16070"/>
                </a:lnTo>
                <a:lnTo>
                  <a:pt x="15275" y="16028"/>
                </a:lnTo>
                <a:lnTo>
                  <a:pt x="15317" y="16133"/>
                </a:lnTo>
                <a:lnTo>
                  <a:pt x="15254" y="16237"/>
                </a:lnTo>
                <a:lnTo>
                  <a:pt x="15275" y="16321"/>
                </a:lnTo>
                <a:lnTo>
                  <a:pt x="15275" y="16426"/>
                </a:lnTo>
                <a:lnTo>
                  <a:pt x="15401" y="16384"/>
                </a:lnTo>
                <a:lnTo>
                  <a:pt x="15484" y="16258"/>
                </a:lnTo>
                <a:lnTo>
                  <a:pt x="15568" y="16258"/>
                </a:lnTo>
                <a:lnTo>
                  <a:pt x="15631" y="16216"/>
                </a:lnTo>
                <a:lnTo>
                  <a:pt x="15840" y="16154"/>
                </a:lnTo>
                <a:lnTo>
                  <a:pt x="16007" y="16154"/>
                </a:lnTo>
                <a:lnTo>
                  <a:pt x="16258" y="16237"/>
                </a:lnTo>
                <a:lnTo>
                  <a:pt x="16321" y="16279"/>
                </a:lnTo>
                <a:lnTo>
                  <a:pt x="16635" y="16321"/>
                </a:lnTo>
                <a:lnTo>
                  <a:pt x="16740" y="16279"/>
                </a:lnTo>
                <a:lnTo>
                  <a:pt x="16740" y="16237"/>
                </a:lnTo>
                <a:lnTo>
                  <a:pt x="16740" y="16154"/>
                </a:lnTo>
                <a:lnTo>
                  <a:pt x="16844" y="16133"/>
                </a:lnTo>
                <a:lnTo>
                  <a:pt x="16928" y="16154"/>
                </a:lnTo>
                <a:lnTo>
                  <a:pt x="16865" y="16216"/>
                </a:lnTo>
                <a:lnTo>
                  <a:pt x="16928" y="16237"/>
                </a:lnTo>
                <a:lnTo>
                  <a:pt x="16991" y="16216"/>
                </a:lnTo>
                <a:lnTo>
                  <a:pt x="17053" y="16258"/>
                </a:lnTo>
                <a:lnTo>
                  <a:pt x="17053" y="16342"/>
                </a:lnTo>
                <a:lnTo>
                  <a:pt x="17074" y="16384"/>
                </a:lnTo>
                <a:lnTo>
                  <a:pt x="17200" y="16363"/>
                </a:lnTo>
                <a:lnTo>
                  <a:pt x="17242" y="16426"/>
                </a:lnTo>
                <a:lnTo>
                  <a:pt x="17158" y="16488"/>
                </a:lnTo>
                <a:lnTo>
                  <a:pt x="17095" y="16551"/>
                </a:lnTo>
                <a:lnTo>
                  <a:pt x="17179" y="16572"/>
                </a:lnTo>
                <a:lnTo>
                  <a:pt x="17263" y="16551"/>
                </a:lnTo>
                <a:lnTo>
                  <a:pt x="17346" y="16593"/>
                </a:lnTo>
                <a:lnTo>
                  <a:pt x="17493" y="16656"/>
                </a:lnTo>
                <a:lnTo>
                  <a:pt x="17556" y="16572"/>
                </a:lnTo>
                <a:lnTo>
                  <a:pt x="17618" y="16530"/>
                </a:lnTo>
                <a:lnTo>
                  <a:pt x="17723" y="16593"/>
                </a:lnTo>
                <a:lnTo>
                  <a:pt x="17786" y="16656"/>
                </a:lnTo>
                <a:lnTo>
                  <a:pt x="17870" y="16635"/>
                </a:lnTo>
                <a:lnTo>
                  <a:pt x="17870" y="16467"/>
                </a:lnTo>
                <a:lnTo>
                  <a:pt x="17807" y="16363"/>
                </a:lnTo>
                <a:lnTo>
                  <a:pt x="17911" y="16363"/>
                </a:lnTo>
                <a:lnTo>
                  <a:pt x="18016" y="16488"/>
                </a:lnTo>
                <a:lnTo>
                  <a:pt x="18100" y="16530"/>
                </a:lnTo>
                <a:lnTo>
                  <a:pt x="18142" y="16593"/>
                </a:lnTo>
                <a:lnTo>
                  <a:pt x="18204" y="16593"/>
                </a:lnTo>
                <a:lnTo>
                  <a:pt x="18288" y="16635"/>
                </a:lnTo>
                <a:lnTo>
                  <a:pt x="18288" y="16760"/>
                </a:lnTo>
                <a:lnTo>
                  <a:pt x="18309" y="16677"/>
                </a:lnTo>
                <a:lnTo>
                  <a:pt x="18414" y="16656"/>
                </a:lnTo>
                <a:lnTo>
                  <a:pt x="18414" y="16635"/>
                </a:lnTo>
                <a:lnTo>
                  <a:pt x="18288" y="16530"/>
                </a:lnTo>
                <a:lnTo>
                  <a:pt x="18100" y="16447"/>
                </a:lnTo>
                <a:lnTo>
                  <a:pt x="18037" y="16363"/>
                </a:lnTo>
                <a:lnTo>
                  <a:pt x="18037" y="16258"/>
                </a:lnTo>
                <a:lnTo>
                  <a:pt x="18225" y="16175"/>
                </a:lnTo>
                <a:lnTo>
                  <a:pt x="18288" y="16154"/>
                </a:lnTo>
                <a:lnTo>
                  <a:pt x="18183" y="16112"/>
                </a:lnTo>
                <a:lnTo>
                  <a:pt x="18121" y="16049"/>
                </a:lnTo>
                <a:lnTo>
                  <a:pt x="18100" y="16049"/>
                </a:lnTo>
                <a:lnTo>
                  <a:pt x="18016" y="16112"/>
                </a:lnTo>
                <a:lnTo>
                  <a:pt x="17932" y="16154"/>
                </a:lnTo>
                <a:lnTo>
                  <a:pt x="17932" y="16070"/>
                </a:lnTo>
                <a:lnTo>
                  <a:pt x="18037" y="15944"/>
                </a:lnTo>
                <a:lnTo>
                  <a:pt x="18246" y="15861"/>
                </a:lnTo>
                <a:lnTo>
                  <a:pt x="18330" y="15798"/>
                </a:lnTo>
                <a:lnTo>
                  <a:pt x="18665" y="15735"/>
                </a:lnTo>
                <a:lnTo>
                  <a:pt x="18811" y="15756"/>
                </a:lnTo>
                <a:lnTo>
                  <a:pt x="18874" y="15735"/>
                </a:lnTo>
                <a:lnTo>
                  <a:pt x="18958" y="15735"/>
                </a:lnTo>
                <a:lnTo>
                  <a:pt x="19020" y="15651"/>
                </a:lnTo>
                <a:lnTo>
                  <a:pt x="19062" y="15547"/>
                </a:lnTo>
                <a:lnTo>
                  <a:pt x="19146" y="15547"/>
                </a:lnTo>
                <a:lnTo>
                  <a:pt x="19125" y="15631"/>
                </a:lnTo>
                <a:lnTo>
                  <a:pt x="19125" y="15714"/>
                </a:lnTo>
                <a:lnTo>
                  <a:pt x="19250" y="15819"/>
                </a:lnTo>
                <a:lnTo>
                  <a:pt x="19334" y="15756"/>
                </a:lnTo>
                <a:lnTo>
                  <a:pt x="19481" y="15756"/>
                </a:lnTo>
                <a:lnTo>
                  <a:pt x="19585" y="15735"/>
                </a:lnTo>
                <a:lnTo>
                  <a:pt x="19648" y="15798"/>
                </a:lnTo>
                <a:lnTo>
                  <a:pt x="19815" y="15756"/>
                </a:lnTo>
                <a:lnTo>
                  <a:pt x="19878" y="15798"/>
                </a:lnTo>
                <a:lnTo>
                  <a:pt x="20004" y="15714"/>
                </a:lnTo>
                <a:lnTo>
                  <a:pt x="20108" y="15714"/>
                </a:lnTo>
                <a:lnTo>
                  <a:pt x="20129" y="15735"/>
                </a:lnTo>
                <a:lnTo>
                  <a:pt x="20087" y="15756"/>
                </a:lnTo>
                <a:lnTo>
                  <a:pt x="19962" y="15756"/>
                </a:lnTo>
                <a:lnTo>
                  <a:pt x="19920" y="15798"/>
                </a:lnTo>
                <a:lnTo>
                  <a:pt x="20087" y="15819"/>
                </a:lnTo>
                <a:lnTo>
                  <a:pt x="20213" y="15819"/>
                </a:lnTo>
                <a:lnTo>
                  <a:pt x="20318" y="15903"/>
                </a:lnTo>
                <a:lnTo>
                  <a:pt x="20401" y="15944"/>
                </a:lnTo>
                <a:lnTo>
                  <a:pt x="20338" y="15861"/>
                </a:lnTo>
                <a:lnTo>
                  <a:pt x="20338" y="15819"/>
                </a:lnTo>
                <a:lnTo>
                  <a:pt x="20401" y="15819"/>
                </a:lnTo>
                <a:lnTo>
                  <a:pt x="20422" y="15861"/>
                </a:lnTo>
                <a:lnTo>
                  <a:pt x="20527" y="15944"/>
                </a:lnTo>
                <a:lnTo>
                  <a:pt x="20506" y="16007"/>
                </a:lnTo>
                <a:lnTo>
                  <a:pt x="20443" y="15944"/>
                </a:lnTo>
                <a:lnTo>
                  <a:pt x="20422" y="15965"/>
                </a:lnTo>
                <a:lnTo>
                  <a:pt x="20548" y="16049"/>
                </a:lnTo>
                <a:lnTo>
                  <a:pt x="20610" y="16133"/>
                </a:lnTo>
                <a:lnTo>
                  <a:pt x="20652" y="16175"/>
                </a:lnTo>
                <a:lnTo>
                  <a:pt x="20631" y="16216"/>
                </a:lnTo>
                <a:lnTo>
                  <a:pt x="20610" y="16154"/>
                </a:lnTo>
                <a:lnTo>
                  <a:pt x="20590" y="16216"/>
                </a:lnTo>
                <a:lnTo>
                  <a:pt x="20610" y="16258"/>
                </a:lnTo>
                <a:lnTo>
                  <a:pt x="20799" y="16237"/>
                </a:lnTo>
                <a:lnTo>
                  <a:pt x="20903" y="16216"/>
                </a:lnTo>
                <a:lnTo>
                  <a:pt x="21029" y="16070"/>
                </a:lnTo>
                <a:lnTo>
                  <a:pt x="21113" y="16070"/>
                </a:lnTo>
                <a:lnTo>
                  <a:pt x="21113" y="16049"/>
                </a:lnTo>
                <a:lnTo>
                  <a:pt x="21175" y="15965"/>
                </a:lnTo>
                <a:lnTo>
                  <a:pt x="21280" y="15965"/>
                </a:lnTo>
                <a:lnTo>
                  <a:pt x="21364" y="16007"/>
                </a:lnTo>
                <a:lnTo>
                  <a:pt x="21489" y="16049"/>
                </a:lnTo>
                <a:lnTo>
                  <a:pt x="21552" y="16258"/>
                </a:lnTo>
                <a:lnTo>
                  <a:pt x="21636" y="16321"/>
                </a:lnTo>
                <a:lnTo>
                  <a:pt x="21657" y="16321"/>
                </a:lnTo>
                <a:lnTo>
                  <a:pt x="21678" y="16447"/>
                </a:lnTo>
                <a:lnTo>
                  <a:pt x="21761" y="16488"/>
                </a:lnTo>
                <a:lnTo>
                  <a:pt x="21803" y="16488"/>
                </a:lnTo>
                <a:lnTo>
                  <a:pt x="21803" y="16551"/>
                </a:lnTo>
                <a:lnTo>
                  <a:pt x="21866" y="16635"/>
                </a:lnTo>
                <a:lnTo>
                  <a:pt x="21950" y="16656"/>
                </a:lnTo>
                <a:lnTo>
                  <a:pt x="22012" y="16781"/>
                </a:lnTo>
                <a:lnTo>
                  <a:pt x="21991" y="16907"/>
                </a:lnTo>
                <a:lnTo>
                  <a:pt x="21908" y="17179"/>
                </a:lnTo>
                <a:lnTo>
                  <a:pt x="21803" y="17409"/>
                </a:lnTo>
                <a:lnTo>
                  <a:pt x="21803" y="17493"/>
                </a:lnTo>
                <a:lnTo>
                  <a:pt x="21887" y="17597"/>
                </a:lnTo>
                <a:lnTo>
                  <a:pt x="21908" y="17576"/>
                </a:lnTo>
                <a:lnTo>
                  <a:pt x="21971" y="17493"/>
                </a:lnTo>
                <a:lnTo>
                  <a:pt x="21971" y="17430"/>
                </a:lnTo>
                <a:lnTo>
                  <a:pt x="21991" y="17388"/>
                </a:lnTo>
                <a:lnTo>
                  <a:pt x="22075" y="17430"/>
                </a:lnTo>
                <a:lnTo>
                  <a:pt x="22096" y="17535"/>
                </a:lnTo>
                <a:lnTo>
                  <a:pt x="21950" y="17744"/>
                </a:lnTo>
                <a:lnTo>
                  <a:pt x="21971" y="17807"/>
                </a:lnTo>
                <a:lnTo>
                  <a:pt x="21991" y="17911"/>
                </a:lnTo>
                <a:lnTo>
                  <a:pt x="22054" y="18016"/>
                </a:lnTo>
                <a:lnTo>
                  <a:pt x="22075" y="18058"/>
                </a:lnTo>
                <a:lnTo>
                  <a:pt x="22117" y="18037"/>
                </a:lnTo>
                <a:lnTo>
                  <a:pt x="22159" y="18141"/>
                </a:lnTo>
                <a:lnTo>
                  <a:pt x="22201" y="18100"/>
                </a:lnTo>
                <a:lnTo>
                  <a:pt x="22201" y="18058"/>
                </a:lnTo>
                <a:lnTo>
                  <a:pt x="22222" y="18100"/>
                </a:lnTo>
                <a:lnTo>
                  <a:pt x="22368" y="18058"/>
                </a:lnTo>
                <a:lnTo>
                  <a:pt x="22368" y="18058"/>
                </a:lnTo>
                <a:lnTo>
                  <a:pt x="22263" y="18141"/>
                </a:lnTo>
                <a:lnTo>
                  <a:pt x="22222" y="18246"/>
                </a:lnTo>
                <a:lnTo>
                  <a:pt x="22201" y="18309"/>
                </a:lnTo>
                <a:lnTo>
                  <a:pt x="22201" y="18351"/>
                </a:lnTo>
                <a:lnTo>
                  <a:pt x="22368" y="18455"/>
                </a:lnTo>
                <a:lnTo>
                  <a:pt x="22368" y="18581"/>
                </a:lnTo>
                <a:lnTo>
                  <a:pt x="22368" y="18748"/>
                </a:lnTo>
                <a:lnTo>
                  <a:pt x="22410" y="18769"/>
                </a:lnTo>
                <a:lnTo>
                  <a:pt x="22494" y="18769"/>
                </a:lnTo>
                <a:lnTo>
                  <a:pt x="22535" y="18853"/>
                </a:lnTo>
                <a:lnTo>
                  <a:pt x="22515" y="18957"/>
                </a:lnTo>
                <a:lnTo>
                  <a:pt x="22682" y="19062"/>
                </a:lnTo>
                <a:lnTo>
                  <a:pt x="22598" y="19083"/>
                </a:lnTo>
                <a:lnTo>
                  <a:pt x="22724" y="19146"/>
                </a:lnTo>
                <a:lnTo>
                  <a:pt x="22787" y="19188"/>
                </a:lnTo>
                <a:lnTo>
                  <a:pt x="22891" y="19250"/>
                </a:lnTo>
                <a:lnTo>
                  <a:pt x="22996" y="19188"/>
                </a:lnTo>
                <a:lnTo>
                  <a:pt x="23100" y="19167"/>
                </a:lnTo>
                <a:lnTo>
                  <a:pt x="23100" y="18999"/>
                </a:lnTo>
                <a:lnTo>
                  <a:pt x="23163" y="18895"/>
                </a:lnTo>
                <a:lnTo>
                  <a:pt x="23226" y="18769"/>
                </a:lnTo>
                <a:lnTo>
                  <a:pt x="23331" y="18560"/>
                </a:lnTo>
                <a:lnTo>
                  <a:pt x="23310" y="18455"/>
                </a:lnTo>
                <a:lnTo>
                  <a:pt x="23351" y="18413"/>
                </a:lnTo>
                <a:lnTo>
                  <a:pt x="23351" y="18225"/>
                </a:lnTo>
                <a:lnTo>
                  <a:pt x="23331" y="18162"/>
                </a:lnTo>
                <a:lnTo>
                  <a:pt x="23414" y="18120"/>
                </a:lnTo>
                <a:lnTo>
                  <a:pt x="23351" y="17932"/>
                </a:lnTo>
                <a:lnTo>
                  <a:pt x="23247" y="17848"/>
                </a:lnTo>
                <a:lnTo>
                  <a:pt x="23205" y="17493"/>
                </a:lnTo>
                <a:lnTo>
                  <a:pt x="23142" y="17430"/>
                </a:lnTo>
                <a:lnTo>
                  <a:pt x="23163" y="17263"/>
                </a:lnTo>
                <a:lnTo>
                  <a:pt x="23205" y="17116"/>
                </a:lnTo>
                <a:lnTo>
                  <a:pt x="23163" y="17011"/>
                </a:lnTo>
                <a:lnTo>
                  <a:pt x="23100" y="16907"/>
                </a:lnTo>
                <a:lnTo>
                  <a:pt x="23038" y="16656"/>
                </a:lnTo>
                <a:lnTo>
                  <a:pt x="22996" y="16551"/>
                </a:lnTo>
                <a:lnTo>
                  <a:pt x="22954" y="16279"/>
                </a:lnTo>
                <a:lnTo>
                  <a:pt x="22912" y="16133"/>
                </a:lnTo>
                <a:lnTo>
                  <a:pt x="22933" y="15903"/>
                </a:lnTo>
                <a:lnTo>
                  <a:pt x="22912" y="15714"/>
                </a:lnTo>
                <a:lnTo>
                  <a:pt x="22933" y="15379"/>
                </a:lnTo>
                <a:lnTo>
                  <a:pt x="22933" y="15170"/>
                </a:lnTo>
                <a:lnTo>
                  <a:pt x="23038" y="15003"/>
                </a:lnTo>
                <a:lnTo>
                  <a:pt x="23121" y="14856"/>
                </a:lnTo>
                <a:lnTo>
                  <a:pt x="23226" y="14815"/>
                </a:lnTo>
                <a:lnTo>
                  <a:pt x="23268" y="14752"/>
                </a:lnTo>
                <a:lnTo>
                  <a:pt x="23331" y="14752"/>
                </a:lnTo>
                <a:lnTo>
                  <a:pt x="23414" y="14605"/>
                </a:lnTo>
                <a:lnTo>
                  <a:pt x="23414" y="14543"/>
                </a:lnTo>
                <a:lnTo>
                  <a:pt x="23372" y="14501"/>
                </a:lnTo>
                <a:lnTo>
                  <a:pt x="23414" y="14480"/>
                </a:lnTo>
                <a:lnTo>
                  <a:pt x="23540" y="14480"/>
                </a:lnTo>
                <a:lnTo>
                  <a:pt x="23561" y="14396"/>
                </a:lnTo>
                <a:lnTo>
                  <a:pt x="23665" y="14396"/>
                </a:lnTo>
                <a:lnTo>
                  <a:pt x="23686" y="14354"/>
                </a:lnTo>
                <a:lnTo>
                  <a:pt x="23875" y="14333"/>
                </a:lnTo>
                <a:lnTo>
                  <a:pt x="23937" y="14250"/>
                </a:lnTo>
                <a:lnTo>
                  <a:pt x="24063" y="14250"/>
                </a:lnTo>
                <a:lnTo>
                  <a:pt x="24084" y="14187"/>
                </a:lnTo>
                <a:lnTo>
                  <a:pt x="24168" y="14187"/>
                </a:lnTo>
                <a:lnTo>
                  <a:pt x="24209" y="14229"/>
                </a:lnTo>
                <a:lnTo>
                  <a:pt x="24314" y="14082"/>
                </a:lnTo>
                <a:lnTo>
                  <a:pt x="24314" y="14040"/>
                </a:lnTo>
                <a:lnTo>
                  <a:pt x="24377" y="14040"/>
                </a:lnTo>
                <a:lnTo>
                  <a:pt x="24481" y="13957"/>
                </a:lnTo>
                <a:lnTo>
                  <a:pt x="24481" y="13873"/>
                </a:lnTo>
                <a:lnTo>
                  <a:pt x="24691" y="13601"/>
                </a:lnTo>
                <a:lnTo>
                  <a:pt x="24795" y="13496"/>
                </a:lnTo>
                <a:lnTo>
                  <a:pt x="24984" y="13496"/>
                </a:lnTo>
                <a:lnTo>
                  <a:pt x="25025" y="13517"/>
                </a:lnTo>
                <a:lnTo>
                  <a:pt x="25088" y="13517"/>
                </a:lnTo>
                <a:lnTo>
                  <a:pt x="25193" y="13329"/>
                </a:lnTo>
                <a:lnTo>
                  <a:pt x="25465" y="13099"/>
                </a:lnTo>
                <a:lnTo>
                  <a:pt x="25737" y="12931"/>
                </a:lnTo>
                <a:lnTo>
                  <a:pt x="25862" y="12910"/>
                </a:lnTo>
                <a:lnTo>
                  <a:pt x="25925" y="12890"/>
                </a:lnTo>
                <a:lnTo>
                  <a:pt x="25988" y="12890"/>
                </a:lnTo>
                <a:lnTo>
                  <a:pt x="25988" y="12910"/>
                </a:lnTo>
                <a:lnTo>
                  <a:pt x="26092" y="12910"/>
                </a:lnTo>
                <a:lnTo>
                  <a:pt x="26197" y="12785"/>
                </a:lnTo>
                <a:lnTo>
                  <a:pt x="26155" y="12785"/>
                </a:lnTo>
                <a:lnTo>
                  <a:pt x="26134" y="12722"/>
                </a:lnTo>
                <a:lnTo>
                  <a:pt x="26030" y="12827"/>
                </a:lnTo>
                <a:lnTo>
                  <a:pt x="25883" y="12806"/>
                </a:lnTo>
                <a:lnTo>
                  <a:pt x="25820" y="12722"/>
                </a:lnTo>
                <a:lnTo>
                  <a:pt x="25925" y="12785"/>
                </a:lnTo>
                <a:lnTo>
                  <a:pt x="26051" y="12701"/>
                </a:lnTo>
                <a:lnTo>
                  <a:pt x="26030" y="12680"/>
                </a:lnTo>
                <a:lnTo>
                  <a:pt x="26092" y="12618"/>
                </a:lnTo>
                <a:lnTo>
                  <a:pt x="26051" y="12555"/>
                </a:lnTo>
                <a:lnTo>
                  <a:pt x="25925" y="12513"/>
                </a:lnTo>
                <a:lnTo>
                  <a:pt x="25862" y="12471"/>
                </a:lnTo>
                <a:lnTo>
                  <a:pt x="25946" y="12471"/>
                </a:lnTo>
                <a:lnTo>
                  <a:pt x="26030" y="12492"/>
                </a:lnTo>
                <a:lnTo>
                  <a:pt x="26092" y="12471"/>
                </a:lnTo>
                <a:lnTo>
                  <a:pt x="26092" y="12387"/>
                </a:lnTo>
                <a:lnTo>
                  <a:pt x="26155" y="12513"/>
                </a:lnTo>
                <a:lnTo>
                  <a:pt x="26239" y="12492"/>
                </a:lnTo>
                <a:lnTo>
                  <a:pt x="26302" y="12555"/>
                </a:lnTo>
                <a:lnTo>
                  <a:pt x="26364" y="12513"/>
                </a:lnTo>
                <a:lnTo>
                  <a:pt x="26385" y="12408"/>
                </a:lnTo>
                <a:lnTo>
                  <a:pt x="26511" y="12304"/>
                </a:lnTo>
                <a:lnTo>
                  <a:pt x="26553" y="12304"/>
                </a:lnTo>
                <a:lnTo>
                  <a:pt x="26574" y="12199"/>
                </a:lnTo>
                <a:lnTo>
                  <a:pt x="26553" y="12094"/>
                </a:lnTo>
                <a:lnTo>
                  <a:pt x="26511" y="12094"/>
                </a:lnTo>
                <a:lnTo>
                  <a:pt x="26448" y="12241"/>
                </a:lnTo>
                <a:lnTo>
                  <a:pt x="26448" y="12283"/>
                </a:lnTo>
                <a:lnTo>
                  <a:pt x="26385" y="12262"/>
                </a:lnTo>
                <a:lnTo>
                  <a:pt x="26364" y="12094"/>
                </a:lnTo>
                <a:lnTo>
                  <a:pt x="26344" y="12074"/>
                </a:lnTo>
                <a:lnTo>
                  <a:pt x="26092" y="12094"/>
                </a:lnTo>
                <a:lnTo>
                  <a:pt x="25967" y="12157"/>
                </a:lnTo>
                <a:lnTo>
                  <a:pt x="25988" y="12074"/>
                </a:lnTo>
                <a:lnTo>
                  <a:pt x="25988" y="11927"/>
                </a:lnTo>
                <a:lnTo>
                  <a:pt x="26051" y="11885"/>
                </a:lnTo>
                <a:lnTo>
                  <a:pt x="26092" y="11990"/>
                </a:lnTo>
                <a:lnTo>
                  <a:pt x="26176" y="12032"/>
                </a:lnTo>
                <a:lnTo>
                  <a:pt x="26239" y="11969"/>
                </a:lnTo>
                <a:lnTo>
                  <a:pt x="26385" y="11948"/>
                </a:lnTo>
                <a:lnTo>
                  <a:pt x="26406" y="11885"/>
                </a:lnTo>
                <a:lnTo>
                  <a:pt x="26490" y="11885"/>
                </a:lnTo>
                <a:lnTo>
                  <a:pt x="26511" y="11843"/>
                </a:lnTo>
                <a:lnTo>
                  <a:pt x="26490" y="11718"/>
                </a:lnTo>
                <a:lnTo>
                  <a:pt x="26448" y="11655"/>
                </a:lnTo>
                <a:lnTo>
                  <a:pt x="26469" y="11613"/>
                </a:lnTo>
                <a:lnTo>
                  <a:pt x="26511" y="11634"/>
                </a:lnTo>
                <a:lnTo>
                  <a:pt x="26574" y="11530"/>
                </a:lnTo>
                <a:lnTo>
                  <a:pt x="26511" y="11425"/>
                </a:lnTo>
                <a:lnTo>
                  <a:pt x="26469" y="11362"/>
                </a:lnTo>
                <a:lnTo>
                  <a:pt x="26385" y="11404"/>
                </a:lnTo>
                <a:lnTo>
                  <a:pt x="26302" y="11362"/>
                </a:lnTo>
                <a:lnTo>
                  <a:pt x="26260" y="11237"/>
                </a:lnTo>
                <a:lnTo>
                  <a:pt x="26176" y="11237"/>
                </a:lnTo>
                <a:lnTo>
                  <a:pt x="26092" y="11195"/>
                </a:lnTo>
                <a:lnTo>
                  <a:pt x="26030" y="11111"/>
                </a:lnTo>
                <a:lnTo>
                  <a:pt x="26030" y="11111"/>
                </a:lnTo>
                <a:lnTo>
                  <a:pt x="26092" y="11153"/>
                </a:lnTo>
                <a:lnTo>
                  <a:pt x="26260" y="11153"/>
                </a:lnTo>
                <a:lnTo>
                  <a:pt x="26302" y="11257"/>
                </a:lnTo>
                <a:lnTo>
                  <a:pt x="26385" y="11299"/>
                </a:lnTo>
                <a:lnTo>
                  <a:pt x="26406" y="11216"/>
                </a:lnTo>
                <a:lnTo>
                  <a:pt x="26281" y="11090"/>
                </a:lnTo>
                <a:lnTo>
                  <a:pt x="26385" y="11111"/>
                </a:lnTo>
                <a:lnTo>
                  <a:pt x="26406" y="11048"/>
                </a:lnTo>
                <a:lnTo>
                  <a:pt x="26448" y="11027"/>
                </a:lnTo>
                <a:lnTo>
                  <a:pt x="26406" y="10944"/>
                </a:lnTo>
                <a:lnTo>
                  <a:pt x="26281" y="10881"/>
                </a:lnTo>
                <a:lnTo>
                  <a:pt x="26239" y="10713"/>
                </a:lnTo>
                <a:lnTo>
                  <a:pt x="26281" y="10734"/>
                </a:lnTo>
                <a:lnTo>
                  <a:pt x="26344" y="10839"/>
                </a:lnTo>
                <a:lnTo>
                  <a:pt x="26406" y="10839"/>
                </a:lnTo>
                <a:lnTo>
                  <a:pt x="26448" y="10734"/>
                </a:lnTo>
                <a:lnTo>
                  <a:pt x="26448" y="10630"/>
                </a:lnTo>
                <a:lnTo>
                  <a:pt x="26344" y="10588"/>
                </a:lnTo>
                <a:lnTo>
                  <a:pt x="26197" y="10421"/>
                </a:lnTo>
                <a:lnTo>
                  <a:pt x="26092" y="10379"/>
                </a:lnTo>
                <a:lnTo>
                  <a:pt x="26030" y="10274"/>
                </a:lnTo>
                <a:lnTo>
                  <a:pt x="25946" y="10253"/>
                </a:lnTo>
                <a:lnTo>
                  <a:pt x="25946" y="10149"/>
                </a:lnTo>
                <a:lnTo>
                  <a:pt x="26030" y="10044"/>
                </a:lnTo>
                <a:lnTo>
                  <a:pt x="25967" y="10149"/>
                </a:lnTo>
                <a:lnTo>
                  <a:pt x="25988" y="10190"/>
                </a:lnTo>
                <a:lnTo>
                  <a:pt x="26051" y="10211"/>
                </a:lnTo>
                <a:lnTo>
                  <a:pt x="26134" y="10316"/>
                </a:lnTo>
                <a:lnTo>
                  <a:pt x="26239" y="10358"/>
                </a:lnTo>
                <a:lnTo>
                  <a:pt x="26364" y="10504"/>
                </a:lnTo>
                <a:lnTo>
                  <a:pt x="26385" y="10504"/>
                </a:lnTo>
                <a:lnTo>
                  <a:pt x="26406" y="10274"/>
                </a:lnTo>
                <a:lnTo>
                  <a:pt x="26406" y="10169"/>
                </a:lnTo>
                <a:lnTo>
                  <a:pt x="26406" y="10086"/>
                </a:lnTo>
                <a:lnTo>
                  <a:pt x="26385" y="10044"/>
                </a:lnTo>
                <a:lnTo>
                  <a:pt x="26406" y="9856"/>
                </a:lnTo>
                <a:lnTo>
                  <a:pt x="26448" y="9793"/>
                </a:lnTo>
                <a:lnTo>
                  <a:pt x="26409" y="9728"/>
                </a:lnTo>
                <a:lnTo>
                  <a:pt x="26409" y="9728"/>
                </a:lnTo>
                <a:lnTo>
                  <a:pt x="26490" y="9667"/>
                </a:lnTo>
                <a:lnTo>
                  <a:pt x="26616" y="9563"/>
                </a:lnTo>
                <a:lnTo>
                  <a:pt x="26657" y="9458"/>
                </a:lnTo>
                <a:lnTo>
                  <a:pt x="26657" y="9437"/>
                </a:lnTo>
                <a:lnTo>
                  <a:pt x="26678" y="9458"/>
                </a:lnTo>
                <a:lnTo>
                  <a:pt x="26657" y="9584"/>
                </a:lnTo>
                <a:lnTo>
                  <a:pt x="26678" y="9625"/>
                </a:lnTo>
                <a:lnTo>
                  <a:pt x="26574" y="9667"/>
                </a:lnTo>
                <a:lnTo>
                  <a:pt x="26511" y="9793"/>
                </a:lnTo>
                <a:lnTo>
                  <a:pt x="26595" y="9960"/>
                </a:lnTo>
                <a:lnTo>
                  <a:pt x="26574" y="10107"/>
                </a:lnTo>
                <a:lnTo>
                  <a:pt x="26490" y="10253"/>
                </a:lnTo>
                <a:lnTo>
                  <a:pt x="26490" y="10358"/>
                </a:lnTo>
                <a:lnTo>
                  <a:pt x="26595" y="10462"/>
                </a:lnTo>
                <a:lnTo>
                  <a:pt x="26616" y="10400"/>
                </a:lnTo>
                <a:lnTo>
                  <a:pt x="26657" y="10462"/>
                </a:lnTo>
                <a:lnTo>
                  <a:pt x="26699" y="10462"/>
                </a:lnTo>
                <a:lnTo>
                  <a:pt x="26699" y="10483"/>
                </a:lnTo>
                <a:lnTo>
                  <a:pt x="26678" y="10525"/>
                </a:lnTo>
                <a:lnTo>
                  <a:pt x="26699" y="10609"/>
                </a:lnTo>
                <a:lnTo>
                  <a:pt x="26825" y="10609"/>
                </a:lnTo>
                <a:lnTo>
                  <a:pt x="26762" y="10672"/>
                </a:lnTo>
                <a:lnTo>
                  <a:pt x="26762" y="10693"/>
                </a:lnTo>
                <a:lnTo>
                  <a:pt x="26699" y="10797"/>
                </a:lnTo>
                <a:lnTo>
                  <a:pt x="26699" y="10881"/>
                </a:lnTo>
                <a:lnTo>
                  <a:pt x="26657" y="10985"/>
                </a:lnTo>
                <a:lnTo>
                  <a:pt x="26616" y="11111"/>
                </a:lnTo>
                <a:lnTo>
                  <a:pt x="26616" y="11216"/>
                </a:lnTo>
                <a:lnTo>
                  <a:pt x="26657" y="11153"/>
                </a:lnTo>
                <a:lnTo>
                  <a:pt x="26678" y="11111"/>
                </a:lnTo>
                <a:lnTo>
                  <a:pt x="26783" y="10902"/>
                </a:lnTo>
                <a:lnTo>
                  <a:pt x="26804" y="10944"/>
                </a:lnTo>
                <a:lnTo>
                  <a:pt x="26804" y="11006"/>
                </a:lnTo>
                <a:lnTo>
                  <a:pt x="26825" y="10944"/>
                </a:lnTo>
                <a:lnTo>
                  <a:pt x="26825" y="10881"/>
                </a:lnTo>
                <a:lnTo>
                  <a:pt x="26909" y="10776"/>
                </a:lnTo>
                <a:lnTo>
                  <a:pt x="26992" y="10525"/>
                </a:lnTo>
                <a:lnTo>
                  <a:pt x="27118" y="10462"/>
                </a:lnTo>
                <a:lnTo>
                  <a:pt x="27222" y="10253"/>
                </a:lnTo>
                <a:lnTo>
                  <a:pt x="27222" y="10086"/>
                </a:lnTo>
                <a:lnTo>
                  <a:pt x="27139" y="9897"/>
                </a:lnTo>
                <a:lnTo>
                  <a:pt x="27097" y="9856"/>
                </a:lnTo>
                <a:lnTo>
                  <a:pt x="27076" y="9688"/>
                </a:lnTo>
                <a:lnTo>
                  <a:pt x="27013" y="9625"/>
                </a:lnTo>
                <a:lnTo>
                  <a:pt x="27013" y="9521"/>
                </a:lnTo>
                <a:lnTo>
                  <a:pt x="27076" y="9416"/>
                </a:lnTo>
                <a:lnTo>
                  <a:pt x="27181" y="9312"/>
                </a:lnTo>
                <a:lnTo>
                  <a:pt x="27306" y="9249"/>
                </a:lnTo>
                <a:lnTo>
                  <a:pt x="27118" y="9458"/>
                </a:lnTo>
                <a:lnTo>
                  <a:pt x="27076" y="9542"/>
                </a:lnTo>
                <a:lnTo>
                  <a:pt x="27118" y="9625"/>
                </a:lnTo>
                <a:lnTo>
                  <a:pt x="27243" y="9751"/>
                </a:lnTo>
                <a:lnTo>
                  <a:pt x="27327" y="9730"/>
                </a:lnTo>
                <a:lnTo>
                  <a:pt x="27390" y="9772"/>
                </a:lnTo>
                <a:lnTo>
                  <a:pt x="27327" y="9939"/>
                </a:lnTo>
                <a:lnTo>
                  <a:pt x="27327" y="9939"/>
                </a:lnTo>
                <a:lnTo>
                  <a:pt x="27411" y="9877"/>
                </a:lnTo>
                <a:lnTo>
                  <a:pt x="27432" y="9897"/>
                </a:lnTo>
                <a:lnTo>
                  <a:pt x="27515" y="9793"/>
                </a:lnTo>
                <a:lnTo>
                  <a:pt x="27515" y="9730"/>
                </a:lnTo>
                <a:lnTo>
                  <a:pt x="27557" y="9730"/>
                </a:lnTo>
                <a:lnTo>
                  <a:pt x="27620" y="9646"/>
                </a:lnTo>
                <a:lnTo>
                  <a:pt x="27704" y="9625"/>
                </a:lnTo>
                <a:lnTo>
                  <a:pt x="27745" y="9458"/>
                </a:lnTo>
                <a:lnTo>
                  <a:pt x="27808" y="9374"/>
                </a:lnTo>
                <a:lnTo>
                  <a:pt x="27850" y="9374"/>
                </a:lnTo>
                <a:lnTo>
                  <a:pt x="27913" y="9270"/>
                </a:lnTo>
                <a:lnTo>
                  <a:pt x="27934" y="9207"/>
                </a:lnTo>
                <a:lnTo>
                  <a:pt x="27934" y="9144"/>
                </a:lnTo>
                <a:lnTo>
                  <a:pt x="27976" y="9040"/>
                </a:lnTo>
                <a:lnTo>
                  <a:pt x="27976" y="8998"/>
                </a:lnTo>
                <a:lnTo>
                  <a:pt x="28038" y="8914"/>
                </a:lnTo>
                <a:lnTo>
                  <a:pt x="28017" y="8830"/>
                </a:lnTo>
                <a:lnTo>
                  <a:pt x="27955" y="8789"/>
                </a:lnTo>
                <a:lnTo>
                  <a:pt x="27913" y="8705"/>
                </a:lnTo>
                <a:lnTo>
                  <a:pt x="28059" y="8621"/>
                </a:lnTo>
                <a:lnTo>
                  <a:pt x="28059" y="8537"/>
                </a:lnTo>
                <a:lnTo>
                  <a:pt x="28164" y="8475"/>
                </a:lnTo>
                <a:lnTo>
                  <a:pt x="28248" y="8433"/>
                </a:lnTo>
                <a:lnTo>
                  <a:pt x="28436" y="8328"/>
                </a:lnTo>
                <a:lnTo>
                  <a:pt x="28561" y="8328"/>
                </a:lnTo>
                <a:lnTo>
                  <a:pt x="28750" y="8203"/>
                </a:lnTo>
                <a:lnTo>
                  <a:pt x="28813" y="8203"/>
                </a:lnTo>
                <a:lnTo>
                  <a:pt x="28854" y="8224"/>
                </a:lnTo>
                <a:lnTo>
                  <a:pt x="29085" y="8203"/>
                </a:lnTo>
                <a:lnTo>
                  <a:pt x="29189" y="8265"/>
                </a:lnTo>
                <a:lnTo>
                  <a:pt x="29336" y="8203"/>
                </a:lnTo>
                <a:lnTo>
                  <a:pt x="29587" y="8203"/>
                </a:lnTo>
                <a:lnTo>
                  <a:pt x="29629" y="8182"/>
                </a:lnTo>
                <a:lnTo>
                  <a:pt x="29608" y="8119"/>
                </a:lnTo>
                <a:lnTo>
                  <a:pt x="29608" y="7972"/>
                </a:lnTo>
                <a:lnTo>
                  <a:pt x="29608" y="7847"/>
                </a:lnTo>
                <a:lnTo>
                  <a:pt x="29733" y="7952"/>
                </a:lnTo>
                <a:lnTo>
                  <a:pt x="29733" y="8077"/>
                </a:lnTo>
                <a:lnTo>
                  <a:pt x="29712" y="8161"/>
                </a:lnTo>
                <a:lnTo>
                  <a:pt x="29796" y="8161"/>
                </a:lnTo>
                <a:lnTo>
                  <a:pt x="29901" y="8056"/>
                </a:lnTo>
                <a:lnTo>
                  <a:pt x="30005" y="7868"/>
                </a:lnTo>
                <a:lnTo>
                  <a:pt x="30047" y="7972"/>
                </a:lnTo>
                <a:lnTo>
                  <a:pt x="30047" y="8056"/>
                </a:lnTo>
                <a:lnTo>
                  <a:pt x="30131" y="8077"/>
                </a:lnTo>
                <a:lnTo>
                  <a:pt x="30382" y="7952"/>
                </a:lnTo>
                <a:lnTo>
                  <a:pt x="30466" y="7805"/>
                </a:lnTo>
                <a:lnTo>
                  <a:pt x="30424" y="7596"/>
                </a:lnTo>
                <a:lnTo>
                  <a:pt x="30361" y="7638"/>
                </a:lnTo>
                <a:lnTo>
                  <a:pt x="30361" y="7742"/>
                </a:lnTo>
                <a:lnTo>
                  <a:pt x="30319" y="7868"/>
                </a:lnTo>
                <a:lnTo>
                  <a:pt x="30152" y="7868"/>
                </a:lnTo>
                <a:lnTo>
                  <a:pt x="30131" y="7763"/>
                </a:lnTo>
                <a:lnTo>
                  <a:pt x="30068" y="7575"/>
                </a:lnTo>
                <a:lnTo>
                  <a:pt x="29922" y="7491"/>
                </a:lnTo>
                <a:lnTo>
                  <a:pt x="29922" y="7449"/>
                </a:lnTo>
                <a:lnTo>
                  <a:pt x="30131" y="7261"/>
                </a:lnTo>
                <a:lnTo>
                  <a:pt x="30131" y="7177"/>
                </a:lnTo>
                <a:lnTo>
                  <a:pt x="30047" y="7177"/>
                </a:lnTo>
                <a:lnTo>
                  <a:pt x="30047" y="7115"/>
                </a:lnTo>
                <a:lnTo>
                  <a:pt x="30131" y="7052"/>
                </a:lnTo>
                <a:lnTo>
                  <a:pt x="30152" y="6968"/>
                </a:lnTo>
                <a:lnTo>
                  <a:pt x="30214" y="6905"/>
                </a:lnTo>
                <a:lnTo>
                  <a:pt x="30277" y="6696"/>
                </a:lnTo>
                <a:lnTo>
                  <a:pt x="30486" y="6529"/>
                </a:lnTo>
                <a:lnTo>
                  <a:pt x="30570" y="6382"/>
                </a:lnTo>
                <a:lnTo>
                  <a:pt x="30633" y="6382"/>
                </a:lnTo>
                <a:lnTo>
                  <a:pt x="30696" y="6278"/>
                </a:lnTo>
                <a:lnTo>
                  <a:pt x="30696" y="6340"/>
                </a:lnTo>
                <a:lnTo>
                  <a:pt x="30779" y="6382"/>
                </a:lnTo>
                <a:lnTo>
                  <a:pt x="30842" y="6299"/>
                </a:lnTo>
                <a:lnTo>
                  <a:pt x="30905" y="6173"/>
                </a:lnTo>
                <a:lnTo>
                  <a:pt x="30905" y="6299"/>
                </a:lnTo>
                <a:lnTo>
                  <a:pt x="30989" y="6299"/>
                </a:lnTo>
                <a:lnTo>
                  <a:pt x="31051" y="6173"/>
                </a:lnTo>
                <a:lnTo>
                  <a:pt x="31093" y="6215"/>
                </a:lnTo>
                <a:lnTo>
                  <a:pt x="31156" y="6173"/>
                </a:lnTo>
                <a:lnTo>
                  <a:pt x="31261" y="6006"/>
                </a:lnTo>
                <a:lnTo>
                  <a:pt x="31407" y="5796"/>
                </a:lnTo>
                <a:lnTo>
                  <a:pt x="31386" y="5922"/>
                </a:lnTo>
                <a:lnTo>
                  <a:pt x="31407" y="6006"/>
                </a:lnTo>
                <a:lnTo>
                  <a:pt x="31512" y="6006"/>
                </a:lnTo>
                <a:lnTo>
                  <a:pt x="31616" y="5880"/>
                </a:lnTo>
                <a:lnTo>
                  <a:pt x="31742" y="5880"/>
                </a:lnTo>
                <a:lnTo>
                  <a:pt x="31784" y="6006"/>
                </a:lnTo>
                <a:lnTo>
                  <a:pt x="31846" y="6006"/>
                </a:lnTo>
                <a:lnTo>
                  <a:pt x="31951" y="5880"/>
                </a:lnTo>
                <a:lnTo>
                  <a:pt x="32035" y="5922"/>
                </a:lnTo>
                <a:lnTo>
                  <a:pt x="32098" y="5901"/>
                </a:lnTo>
                <a:lnTo>
                  <a:pt x="32202" y="5817"/>
                </a:lnTo>
                <a:lnTo>
                  <a:pt x="32307" y="5817"/>
                </a:lnTo>
                <a:lnTo>
                  <a:pt x="32432" y="5755"/>
                </a:lnTo>
                <a:lnTo>
                  <a:pt x="32474" y="5817"/>
                </a:lnTo>
                <a:lnTo>
                  <a:pt x="32558" y="5796"/>
                </a:lnTo>
                <a:lnTo>
                  <a:pt x="32642" y="5713"/>
                </a:lnTo>
                <a:lnTo>
                  <a:pt x="32537" y="5650"/>
                </a:lnTo>
                <a:lnTo>
                  <a:pt x="32474" y="5713"/>
                </a:lnTo>
                <a:lnTo>
                  <a:pt x="32411" y="5650"/>
                </a:lnTo>
                <a:lnTo>
                  <a:pt x="32453" y="5504"/>
                </a:lnTo>
                <a:lnTo>
                  <a:pt x="32223" y="5378"/>
                </a:lnTo>
                <a:lnTo>
                  <a:pt x="32202" y="5357"/>
                </a:lnTo>
                <a:lnTo>
                  <a:pt x="32223" y="5294"/>
                </a:lnTo>
                <a:lnTo>
                  <a:pt x="32223" y="5252"/>
                </a:lnTo>
                <a:lnTo>
                  <a:pt x="32223" y="5169"/>
                </a:lnTo>
                <a:lnTo>
                  <a:pt x="32244" y="5085"/>
                </a:lnTo>
                <a:lnTo>
                  <a:pt x="32202" y="5022"/>
                </a:lnTo>
                <a:lnTo>
                  <a:pt x="32139" y="4959"/>
                </a:lnTo>
                <a:lnTo>
                  <a:pt x="32098" y="4939"/>
                </a:lnTo>
                <a:lnTo>
                  <a:pt x="32118" y="4855"/>
                </a:lnTo>
                <a:lnTo>
                  <a:pt x="32244" y="4123"/>
                </a:lnTo>
                <a:lnTo>
                  <a:pt x="32244" y="3934"/>
                </a:lnTo>
                <a:lnTo>
                  <a:pt x="32014" y="3725"/>
                </a:lnTo>
                <a:lnTo>
                  <a:pt x="31951" y="3788"/>
                </a:lnTo>
                <a:lnTo>
                  <a:pt x="31805" y="3725"/>
                </a:lnTo>
                <a:lnTo>
                  <a:pt x="31700" y="3767"/>
                </a:lnTo>
                <a:lnTo>
                  <a:pt x="31616" y="3683"/>
                </a:lnTo>
                <a:lnTo>
                  <a:pt x="31533" y="3662"/>
                </a:lnTo>
                <a:lnTo>
                  <a:pt x="31512" y="3662"/>
                </a:lnTo>
                <a:lnTo>
                  <a:pt x="31407" y="3767"/>
                </a:lnTo>
                <a:lnTo>
                  <a:pt x="31365" y="3830"/>
                </a:lnTo>
                <a:lnTo>
                  <a:pt x="31156" y="4081"/>
                </a:lnTo>
                <a:lnTo>
                  <a:pt x="31072" y="4206"/>
                </a:lnTo>
                <a:lnTo>
                  <a:pt x="31072" y="4311"/>
                </a:lnTo>
                <a:lnTo>
                  <a:pt x="30905" y="4395"/>
                </a:lnTo>
                <a:lnTo>
                  <a:pt x="30905" y="4520"/>
                </a:lnTo>
                <a:lnTo>
                  <a:pt x="30863" y="4625"/>
                </a:lnTo>
                <a:lnTo>
                  <a:pt x="30696" y="4813"/>
                </a:lnTo>
                <a:lnTo>
                  <a:pt x="30633" y="4834"/>
                </a:lnTo>
                <a:lnTo>
                  <a:pt x="30445" y="5043"/>
                </a:lnTo>
                <a:lnTo>
                  <a:pt x="30424" y="5127"/>
                </a:lnTo>
                <a:lnTo>
                  <a:pt x="30340" y="5169"/>
                </a:lnTo>
                <a:lnTo>
                  <a:pt x="30235" y="5148"/>
                </a:lnTo>
                <a:lnTo>
                  <a:pt x="30173" y="5148"/>
                </a:lnTo>
                <a:lnTo>
                  <a:pt x="30131" y="5190"/>
                </a:lnTo>
                <a:lnTo>
                  <a:pt x="30068" y="5190"/>
                </a:lnTo>
                <a:lnTo>
                  <a:pt x="29942" y="5336"/>
                </a:lnTo>
                <a:lnTo>
                  <a:pt x="28269" y="5294"/>
                </a:lnTo>
                <a:lnTo>
                  <a:pt x="28059" y="5336"/>
                </a:lnTo>
                <a:lnTo>
                  <a:pt x="27955" y="5441"/>
                </a:lnTo>
                <a:lnTo>
                  <a:pt x="27829" y="5483"/>
                </a:lnTo>
                <a:lnTo>
                  <a:pt x="27704" y="5566"/>
                </a:lnTo>
                <a:lnTo>
                  <a:pt x="27453" y="5817"/>
                </a:lnTo>
                <a:lnTo>
                  <a:pt x="27285" y="5859"/>
                </a:lnTo>
                <a:lnTo>
                  <a:pt x="27181" y="5922"/>
                </a:lnTo>
                <a:lnTo>
                  <a:pt x="26699" y="6299"/>
                </a:lnTo>
                <a:lnTo>
                  <a:pt x="25611" y="6612"/>
                </a:lnTo>
                <a:lnTo>
                  <a:pt x="25569" y="6864"/>
                </a:lnTo>
                <a:lnTo>
                  <a:pt x="25318" y="6968"/>
                </a:lnTo>
                <a:lnTo>
                  <a:pt x="23331" y="7491"/>
                </a:lnTo>
                <a:lnTo>
                  <a:pt x="23247" y="7324"/>
                </a:lnTo>
                <a:lnTo>
                  <a:pt x="23351" y="7177"/>
                </a:lnTo>
                <a:lnTo>
                  <a:pt x="23561" y="7073"/>
                </a:lnTo>
                <a:lnTo>
                  <a:pt x="23665" y="6947"/>
                </a:lnTo>
                <a:lnTo>
                  <a:pt x="23728" y="6822"/>
                </a:lnTo>
                <a:lnTo>
                  <a:pt x="23770" y="6696"/>
                </a:lnTo>
                <a:lnTo>
                  <a:pt x="23833" y="5922"/>
                </a:lnTo>
                <a:lnTo>
                  <a:pt x="23456" y="4143"/>
                </a:lnTo>
                <a:lnTo>
                  <a:pt x="23100" y="3871"/>
                </a:lnTo>
                <a:lnTo>
                  <a:pt x="22954" y="3683"/>
                </a:lnTo>
                <a:lnTo>
                  <a:pt x="20652" y="2616"/>
                </a:lnTo>
                <a:lnTo>
                  <a:pt x="20548" y="2553"/>
                </a:lnTo>
                <a:lnTo>
                  <a:pt x="20422" y="2511"/>
                </a:lnTo>
                <a:lnTo>
                  <a:pt x="20380" y="2449"/>
                </a:lnTo>
                <a:lnTo>
                  <a:pt x="20087" y="2449"/>
                </a:lnTo>
                <a:lnTo>
                  <a:pt x="20066" y="2344"/>
                </a:lnTo>
                <a:lnTo>
                  <a:pt x="19983" y="2302"/>
                </a:lnTo>
                <a:lnTo>
                  <a:pt x="19899" y="2344"/>
                </a:lnTo>
                <a:lnTo>
                  <a:pt x="19711" y="2344"/>
                </a:lnTo>
                <a:lnTo>
                  <a:pt x="19606" y="2323"/>
                </a:lnTo>
                <a:lnTo>
                  <a:pt x="19543" y="2239"/>
                </a:lnTo>
                <a:lnTo>
                  <a:pt x="19439" y="2198"/>
                </a:lnTo>
                <a:lnTo>
                  <a:pt x="19230" y="2135"/>
                </a:lnTo>
                <a:lnTo>
                  <a:pt x="19167" y="2009"/>
                </a:lnTo>
                <a:lnTo>
                  <a:pt x="19083" y="2009"/>
                </a:lnTo>
                <a:lnTo>
                  <a:pt x="18958" y="1905"/>
                </a:lnTo>
                <a:lnTo>
                  <a:pt x="18853" y="1905"/>
                </a:lnTo>
                <a:lnTo>
                  <a:pt x="18769" y="1884"/>
                </a:lnTo>
                <a:lnTo>
                  <a:pt x="18644" y="1905"/>
                </a:lnTo>
                <a:lnTo>
                  <a:pt x="18623" y="1926"/>
                </a:lnTo>
                <a:lnTo>
                  <a:pt x="18560" y="1842"/>
                </a:lnTo>
                <a:lnTo>
                  <a:pt x="18434" y="1821"/>
                </a:lnTo>
                <a:lnTo>
                  <a:pt x="18414" y="1800"/>
                </a:lnTo>
                <a:lnTo>
                  <a:pt x="18309" y="1737"/>
                </a:lnTo>
                <a:lnTo>
                  <a:pt x="18288" y="1716"/>
                </a:lnTo>
                <a:lnTo>
                  <a:pt x="18204" y="1633"/>
                </a:lnTo>
                <a:lnTo>
                  <a:pt x="18204" y="1612"/>
                </a:lnTo>
                <a:lnTo>
                  <a:pt x="18079" y="1507"/>
                </a:lnTo>
                <a:lnTo>
                  <a:pt x="17932" y="1507"/>
                </a:lnTo>
                <a:lnTo>
                  <a:pt x="17807" y="1486"/>
                </a:lnTo>
                <a:lnTo>
                  <a:pt x="2846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8"/>
          <p:cNvSpPr txBox="1"/>
          <p:nvPr>
            <p:ph idx="4294967295" type="title"/>
          </p:nvPr>
        </p:nvSpPr>
        <p:spPr>
          <a:xfrm>
            <a:off x="1791944" y="999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SAMPLE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6" name="Google Shape;466;p28"/>
          <p:cNvSpPr txBox="1"/>
          <p:nvPr>
            <p:ph idx="4294967295" type="title"/>
          </p:nvPr>
        </p:nvSpPr>
        <p:spPr>
          <a:xfrm>
            <a:off x="5781981" y="999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RESULTS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3291013" y="1737225"/>
            <a:ext cx="805800" cy="8058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8"/>
          <p:cNvSpPr txBox="1"/>
          <p:nvPr>
            <p:ph idx="4294967295" type="title"/>
          </p:nvPr>
        </p:nvSpPr>
        <p:spPr>
          <a:xfrm>
            <a:off x="3291013" y="1941696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80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69" name="Google Shape;469;p28"/>
          <p:cNvSpPr txBox="1"/>
          <p:nvPr>
            <p:ph idx="4294967295" type="title"/>
          </p:nvPr>
        </p:nvSpPr>
        <p:spPr>
          <a:xfrm>
            <a:off x="3291013" y="212030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PARTICIPANTS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470" name="Google Shape;470;p28"/>
          <p:cNvSpPr/>
          <p:nvPr/>
        </p:nvSpPr>
        <p:spPr>
          <a:xfrm>
            <a:off x="1296100" y="1873850"/>
            <a:ext cx="137700" cy="1377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8"/>
          <p:cNvSpPr/>
          <p:nvPr/>
        </p:nvSpPr>
        <p:spPr>
          <a:xfrm>
            <a:off x="1950688" y="2343500"/>
            <a:ext cx="137700" cy="1377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8"/>
          <p:cNvSpPr/>
          <p:nvPr/>
        </p:nvSpPr>
        <p:spPr>
          <a:xfrm>
            <a:off x="2088388" y="2071275"/>
            <a:ext cx="137700" cy="1377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3" name="Google Shape;473;p28"/>
          <p:cNvCxnSpPr>
            <a:stCxn id="470" idx="6"/>
          </p:cNvCxnSpPr>
          <p:nvPr/>
        </p:nvCxnSpPr>
        <p:spPr>
          <a:xfrm>
            <a:off x="1433800" y="1942700"/>
            <a:ext cx="2000700" cy="0"/>
          </a:xfrm>
          <a:prstGeom prst="straightConnector1">
            <a:avLst/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28"/>
          <p:cNvCxnSpPr>
            <a:stCxn id="472" idx="6"/>
          </p:cNvCxnSpPr>
          <p:nvPr/>
        </p:nvCxnSpPr>
        <p:spPr>
          <a:xfrm>
            <a:off x="2226088" y="2140125"/>
            <a:ext cx="1118700" cy="0"/>
          </a:xfrm>
          <a:prstGeom prst="straightConnector1">
            <a:avLst/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28"/>
          <p:cNvCxnSpPr>
            <a:stCxn id="471" idx="6"/>
          </p:cNvCxnSpPr>
          <p:nvPr/>
        </p:nvCxnSpPr>
        <p:spPr>
          <a:xfrm>
            <a:off x="2088388" y="2412350"/>
            <a:ext cx="1464300" cy="0"/>
          </a:xfrm>
          <a:prstGeom prst="straightConnector1">
            <a:avLst/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6" name="Google Shape;476;p28"/>
          <p:cNvGrpSpPr/>
          <p:nvPr/>
        </p:nvGrpSpPr>
        <p:grpSpPr>
          <a:xfrm flipH="1">
            <a:off x="1603612" y="3343282"/>
            <a:ext cx="325184" cy="416788"/>
            <a:chOff x="6974158" y="2789537"/>
            <a:chExt cx="255247" cy="327458"/>
          </a:xfrm>
        </p:grpSpPr>
        <p:sp>
          <p:nvSpPr>
            <p:cNvPr id="477" name="Google Shape;477;p28"/>
            <p:cNvSpPr/>
            <p:nvPr/>
          </p:nvSpPr>
          <p:spPr>
            <a:xfrm>
              <a:off x="7066407" y="2897282"/>
              <a:ext cx="9876" cy="14798"/>
            </a:xfrm>
            <a:custGeom>
              <a:rect b="b" l="l" r="r" t="t"/>
              <a:pathLst>
                <a:path extrusionOk="0" h="466" w="311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7127662" y="2897282"/>
              <a:ext cx="9495" cy="14798"/>
            </a:xfrm>
            <a:custGeom>
              <a:rect b="b" l="l" r="r" t="t"/>
              <a:pathLst>
                <a:path extrusionOk="0" h="466" w="299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7081935" y="2933292"/>
              <a:ext cx="40837" cy="14703"/>
            </a:xfrm>
            <a:custGeom>
              <a:rect b="b" l="l" r="r" t="t"/>
              <a:pathLst>
                <a:path extrusionOk="0" h="463" w="1286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6974158" y="2789537"/>
              <a:ext cx="255247" cy="327458"/>
            </a:xfrm>
            <a:custGeom>
              <a:rect b="b" l="l" r="r" t="t"/>
              <a:pathLst>
                <a:path extrusionOk="0" h="10312" w="8038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7061135" y="2881785"/>
              <a:ext cx="20069" cy="9495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7122740" y="2881785"/>
              <a:ext cx="19688" cy="9495"/>
            </a:xfrm>
            <a:custGeom>
              <a:rect b="b" l="l" r="r" t="t"/>
              <a:pathLst>
                <a:path extrusionOk="0" h="299" w="62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28"/>
          <p:cNvGrpSpPr/>
          <p:nvPr/>
        </p:nvGrpSpPr>
        <p:grpSpPr>
          <a:xfrm>
            <a:off x="3267037" y="3305623"/>
            <a:ext cx="294737" cy="393698"/>
            <a:chOff x="7530697" y="2790299"/>
            <a:chExt cx="244291" cy="326314"/>
          </a:xfrm>
        </p:grpSpPr>
        <p:sp>
          <p:nvSpPr>
            <p:cNvPr id="484" name="Google Shape;484;p28"/>
            <p:cNvSpPr/>
            <p:nvPr/>
          </p:nvSpPr>
          <p:spPr>
            <a:xfrm>
              <a:off x="7616911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7678548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7632408" y="2943136"/>
              <a:ext cx="40869" cy="14671"/>
            </a:xfrm>
            <a:custGeom>
              <a:rect b="b" l="l" r="r" t="t"/>
              <a:pathLst>
                <a:path extrusionOk="0" h="462" w="128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7530697" y="2790299"/>
              <a:ext cx="244291" cy="326314"/>
            </a:xfrm>
            <a:custGeom>
              <a:rect b="b" l="l" r="r" t="t"/>
              <a:pathLst>
                <a:path extrusionOk="0" h="10276" w="7693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7611608" y="2891630"/>
              <a:ext cx="20069" cy="9463"/>
            </a:xfrm>
            <a:custGeom>
              <a:rect b="b" l="l" r="r" t="t"/>
              <a:pathLst>
                <a:path extrusionOk="0" h="298" w="632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7673245" y="2891630"/>
              <a:ext cx="19688" cy="9463"/>
            </a:xfrm>
            <a:custGeom>
              <a:rect b="b" l="l" r="r" t="t"/>
              <a:pathLst>
                <a:path extrusionOk="0" h="298" w="62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28"/>
          <p:cNvSpPr/>
          <p:nvPr/>
        </p:nvSpPr>
        <p:spPr>
          <a:xfrm rot="3401960">
            <a:off x="2964677" y="3045665"/>
            <a:ext cx="905957" cy="904045"/>
          </a:xfrm>
          <a:prstGeom prst="donut">
            <a:avLst>
              <a:gd fmla="val 9660" name="adj"/>
            </a:avLst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8"/>
          <p:cNvSpPr/>
          <p:nvPr/>
        </p:nvSpPr>
        <p:spPr>
          <a:xfrm rot="-6252686">
            <a:off x="2962180" y="3043360"/>
            <a:ext cx="904274" cy="922828"/>
          </a:xfrm>
          <a:prstGeom prst="blockArc">
            <a:avLst>
              <a:gd fmla="val 7859974" name="adj1"/>
              <a:gd fmla="val 19413071" name="adj2"/>
              <a:gd fmla="val 16788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8"/>
          <p:cNvSpPr/>
          <p:nvPr/>
        </p:nvSpPr>
        <p:spPr>
          <a:xfrm rot="3401960">
            <a:off x="1316464" y="3089815"/>
            <a:ext cx="905957" cy="904045"/>
          </a:xfrm>
          <a:prstGeom prst="donut">
            <a:avLst>
              <a:gd fmla="val 9660" name="adj"/>
            </a:avLst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8"/>
          <p:cNvSpPr/>
          <p:nvPr/>
        </p:nvSpPr>
        <p:spPr>
          <a:xfrm rot="3401689">
            <a:off x="1314085" y="3079463"/>
            <a:ext cx="904209" cy="922848"/>
          </a:xfrm>
          <a:prstGeom prst="blockArc">
            <a:avLst>
              <a:gd fmla="val 9345261" name="adj1"/>
              <a:gd fmla="val 19413071" name="adj2"/>
              <a:gd fmla="val 16788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8"/>
          <p:cNvSpPr txBox="1"/>
          <p:nvPr>
            <p:ph idx="4294967295" type="title"/>
          </p:nvPr>
        </p:nvSpPr>
        <p:spPr>
          <a:xfrm>
            <a:off x="1366538" y="409100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33B3B"/>
                </a:solidFill>
              </a:rPr>
              <a:t>45%</a:t>
            </a:r>
            <a:endParaRPr sz="1800">
              <a:solidFill>
                <a:srgbClr val="D33B3B"/>
              </a:solidFill>
            </a:endParaRPr>
          </a:p>
        </p:txBody>
      </p:sp>
      <p:sp>
        <p:nvSpPr>
          <p:cNvPr id="495" name="Google Shape;495;p28"/>
          <p:cNvSpPr txBox="1"/>
          <p:nvPr>
            <p:ph idx="4294967295" type="title"/>
          </p:nvPr>
        </p:nvSpPr>
        <p:spPr>
          <a:xfrm>
            <a:off x="3014738" y="409100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33B3B"/>
                </a:solidFill>
              </a:rPr>
              <a:t>55</a:t>
            </a:r>
            <a:r>
              <a:rPr lang="en" sz="1800">
                <a:solidFill>
                  <a:srgbClr val="D33B3B"/>
                </a:solidFill>
              </a:rPr>
              <a:t>%</a:t>
            </a:r>
            <a:endParaRPr sz="1800">
              <a:solidFill>
                <a:srgbClr val="D33B3B"/>
              </a:solidFill>
            </a:endParaRPr>
          </a:p>
        </p:txBody>
      </p:sp>
      <p:sp>
        <p:nvSpPr>
          <p:cNvPr id="496" name="Google Shape;496;p28"/>
          <p:cNvSpPr/>
          <p:nvPr/>
        </p:nvSpPr>
        <p:spPr>
          <a:xfrm>
            <a:off x="5275575" y="1807700"/>
            <a:ext cx="2656800" cy="101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8"/>
          <p:cNvSpPr txBox="1"/>
          <p:nvPr>
            <p:ph idx="4294967295" type="title"/>
          </p:nvPr>
        </p:nvSpPr>
        <p:spPr>
          <a:xfrm>
            <a:off x="6201075" y="1559025"/>
            <a:ext cx="805800" cy="1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D33B3B"/>
                </a:solidFill>
              </a:rPr>
              <a:t>6 MONTHS</a:t>
            </a:r>
            <a:endParaRPr sz="700">
              <a:solidFill>
                <a:srgbClr val="D33B3B"/>
              </a:solidFill>
            </a:endParaRPr>
          </a:p>
        </p:txBody>
      </p:sp>
      <p:cxnSp>
        <p:nvCxnSpPr>
          <p:cNvPr id="498" name="Google Shape;498;p28"/>
          <p:cNvCxnSpPr>
            <a:stCxn id="497" idx="1"/>
          </p:cNvCxnSpPr>
          <p:nvPr/>
        </p:nvCxnSpPr>
        <p:spPr>
          <a:xfrm rot="10800000">
            <a:off x="5272575" y="1627875"/>
            <a:ext cx="928500" cy="0"/>
          </a:xfrm>
          <a:prstGeom prst="straightConnector1">
            <a:avLst/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28"/>
          <p:cNvCxnSpPr>
            <a:stCxn id="497" idx="3"/>
          </p:cNvCxnSpPr>
          <p:nvPr/>
        </p:nvCxnSpPr>
        <p:spPr>
          <a:xfrm>
            <a:off x="7006875" y="1627875"/>
            <a:ext cx="922500" cy="0"/>
          </a:xfrm>
          <a:prstGeom prst="straightConnector1">
            <a:avLst/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" name="Google Shape;500;p28"/>
          <p:cNvSpPr/>
          <p:nvPr/>
        </p:nvSpPr>
        <p:spPr>
          <a:xfrm>
            <a:off x="5644275" y="1789550"/>
            <a:ext cx="137700" cy="1377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>
            <a:off x="5992575" y="1789550"/>
            <a:ext cx="137700" cy="1377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>
            <a:off x="6854250" y="1789550"/>
            <a:ext cx="137700" cy="1377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"/>
          <p:cNvSpPr txBox="1"/>
          <p:nvPr>
            <p:ph idx="4294967295" type="title"/>
          </p:nvPr>
        </p:nvSpPr>
        <p:spPr>
          <a:xfrm>
            <a:off x="5901825" y="2330396"/>
            <a:ext cx="140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D33B3B"/>
                </a:solidFill>
              </a:rPr>
              <a:t>SECONDARY EFFECTS</a:t>
            </a:r>
            <a:endParaRPr sz="700">
              <a:solidFill>
                <a:srgbClr val="D33B3B"/>
              </a:solidFill>
            </a:endParaRPr>
          </a:p>
        </p:txBody>
      </p:sp>
      <p:cxnSp>
        <p:nvCxnSpPr>
          <p:cNvPr id="504" name="Google Shape;504;p28"/>
          <p:cNvCxnSpPr>
            <a:stCxn id="500" idx="4"/>
            <a:endCxn id="503" idx="0"/>
          </p:cNvCxnSpPr>
          <p:nvPr/>
        </p:nvCxnSpPr>
        <p:spPr>
          <a:xfrm flipH="1" rot="-5400000">
            <a:off x="5957025" y="1683350"/>
            <a:ext cx="403200" cy="8910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28"/>
          <p:cNvCxnSpPr>
            <a:stCxn id="502" idx="4"/>
            <a:endCxn id="503" idx="0"/>
          </p:cNvCxnSpPr>
          <p:nvPr/>
        </p:nvCxnSpPr>
        <p:spPr>
          <a:xfrm rot="5400000">
            <a:off x="6561900" y="1969250"/>
            <a:ext cx="403200" cy="3192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28"/>
          <p:cNvCxnSpPr>
            <a:stCxn id="501" idx="4"/>
            <a:endCxn id="503" idx="0"/>
          </p:cNvCxnSpPr>
          <p:nvPr/>
        </p:nvCxnSpPr>
        <p:spPr>
          <a:xfrm flipH="1" rot="-5400000">
            <a:off x="6131175" y="1857500"/>
            <a:ext cx="403200" cy="5427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D33B3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7" name="Google Shape;507;p28"/>
          <p:cNvSpPr txBox="1"/>
          <p:nvPr>
            <p:ph idx="4294967295" type="subTitle"/>
          </p:nvPr>
        </p:nvSpPr>
        <p:spPr>
          <a:xfrm>
            <a:off x="5313525" y="2661375"/>
            <a:ext cx="2580900" cy="5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 the Sun and the smallest one in the Solar System—it’s only a bit larger than our Moon</a:t>
            </a:r>
            <a:endParaRPr sz="900"/>
          </a:p>
        </p:txBody>
      </p:sp>
      <p:sp>
        <p:nvSpPr>
          <p:cNvPr id="508" name="Google Shape;508;p28"/>
          <p:cNvSpPr/>
          <p:nvPr/>
        </p:nvSpPr>
        <p:spPr>
          <a:xfrm>
            <a:off x="5171063" y="3532700"/>
            <a:ext cx="805800" cy="8058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8"/>
          <p:cNvSpPr txBox="1"/>
          <p:nvPr>
            <p:ph idx="4294967295" type="title"/>
          </p:nvPr>
        </p:nvSpPr>
        <p:spPr>
          <a:xfrm>
            <a:off x="5171063" y="374189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80%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10" name="Google Shape;510;p28"/>
          <p:cNvSpPr txBox="1"/>
          <p:nvPr>
            <p:ph idx="4294967295" type="title"/>
          </p:nvPr>
        </p:nvSpPr>
        <p:spPr>
          <a:xfrm>
            <a:off x="5171063" y="393231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SUCCESS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511" name="Google Shape;511;p28"/>
          <p:cNvSpPr/>
          <p:nvPr/>
        </p:nvSpPr>
        <p:spPr>
          <a:xfrm>
            <a:off x="6207863" y="3532700"/>
            <a:ext cx="805800" cy="8058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8"/>
          <p:cNvSpPr txBox="1"/>
          <p:nvPr>
            <p:ph idx="4294967295" type="title"/>
          </p:nvPr>
        </p:nvSpPr>
        <p:spPr>
          <a:xfrm>
            <a:off x="6207863" y="374189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33B3B"/>
                </a:solidFill>
              </a:rPr>
              <a:t>90</a:t>
            </a:r>
            <a:r>
              <a:rPr lang="en" sz="1800">
                <a:solidFill>
                  <a:srgbClr val="D33B3B"/>
                </a:solidFill>
              </a:rPr>
              <a:t>%</a:t>
            </a:r>
            <a:endParaRPr sz="1800">
              <a:solidFill>
                <a:srgbClr val="D33B3B"/>
              </a:solidFill>
            </a:endParaRPr>
          </a:p>
        </p:txBody>
      </p:sp>
      <p:sp>
        <p:nvSpPr>
          <p:cNvPr id="513" name="Google Shape;513;p28"/>
          <p:cNvSpPr txBox="1"/>
          <p:nvPr>
            <p:ph idx="4294967295" type="title"/>
          </p:nvPr>
        </p:nvSpPr>
        <p:spPr>
          <a:xfrm>
            <a:off x="6207863" y="393231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D33B3B"/>
                </a:solidFill>
              </a:rPr>
              <a:t>WOMEN</a:t>
            </a:r>
            <a:endParaRPr sz="700">
              <a:solidFill>
                <a:srgbClr val="D33B3B"/>
              </a:solidFill>
            </a:endParaRPr>
          </a:p>
        </p:txBody>
      </p:sp>
      <p:sp>
        <p:nvSpPr>
          <p:cNvPr id="514" name="Google Shape;514;p28"/>
          <p:cNvSpPr/>
          <p:nvPr/>
        </p:nvSpPr>
        <p:spPr>
          <a:xfrm>
            <a:off x="7244663" y="3532700"/>
            <a:ext cx="805800" cy="8058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8"/>
          <p:cNvSpPr txBox="1"/>
          <p:nvPr>
            <p:ph idx="4294967295" type="title"/>
          </p:nvPr>
        </p:nvSpPr>
        <p:spPr>
          <a:xfrm>
            <a:off x="7244663" y="374189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33B3B"/>
                </a:solidFill>
              </a:rPr>
              <a:t>7</a:t>
            </a:r>
            <a:r>
              <a:rPr lang="en" sz="1800">
                <a:solidFill>
                  <a:srgbClr val="D33B3B"/>
                </a:solidFill>
              </a:rPr>
              <a:t>0%</a:t>
            </a:r>
            <a:endParaRPr sz="1800">
              <a:solidFill>
                <a:srgbClr val="D33B3B"/>
              </a:solidFill>
            </a:endParaRPr>
          </a:p>
        </p:txBody>
      </p:sp>
      <p:sp>
        <p:nvSpPr>
          <p:cNvPr id="516" name="Google Shape;516;p28"/>
          <p:cNvSpPr txBox="1"/>
          <p:nvPr>
            <p:ph idx="4294967295" type="title"/>
          </p:nvPr>
        </p:nvSpPr>
        <p:spPr>
          <a:xfrm>
            <a:off x="7244663" y="3932310"/>
            <a:ext cx="8058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D33B3B"/>
                </a:solidFill>
              </a:rPr>
              <a:t>MEN</a:t>
            </a:r>
            <a:endParaRPr sz="700">
              <a:solidFill>
                <a:srgbClr val="D33B3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/>
          <p:nvPr/>
        </p:nvSpPr>
        <p:spPr>
          <a:xfrm>
            <a:off x="5103100" y="869450"/>
            <a:ext cx="4074300" cy="387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9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TENDENCY</a:t>
            </a:r>
            <a:endParaRPr/>
          </a:p>
        </p:txBody>
      </p:sp>
      <p:sp>
        <p:nvSpPr>
          <p:cNvPr id="523" name="Google Shape;523;p29"/>
          <p:cNvSpPr txBox="1"/>
          <p:nvPr>
            <p:ph idx="2" type="title"/>
          </p:nvPr>
        </p:nvSpPr>
        <p:spPr>
          <a:xfrm>
            <a:off x="5909475" y="1334925"/>
            <a:ext cx="23925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1919"/>
                </a:solidFill>
              </a:rPr>
              <a:t>40</a:t>
            </a:r>
            <a:r>
              <a:rPr lang="en">
                <a:solidFill>
                  <a:srgbClr val="991919"/>
                </a:solidFill>
              </a:rPr>
              <a:t>%</a:t>
            </a:r>
            <a:endParaRPr>
              <a:solidFill>
                <a:srgbClr val="991919"/>
              </a:solidFill>
            </a:endParaRPr>
          </a:p>
        </p:txBody>
      </p:sp>
      <p:sp>
        <p:nvSpPr>
          <p:cNvPr id="524" name="Google Shape;524;p29"/>
          <p:cNvSpPr txBox="1"/>
          <p:nvPr>
            <p:ph idx="3" type="title"/>
          </p:nvPr>
        </p:nvSpPr>
        <p:spPr>
          <a:xfrm>
            <a:off x="6283725" y="1779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25" name="Google Shape;525;p29"/>
          <p:cNvSpPr txBox="1"/>
          <p:nvPr>
            <p:ph idx="4" type="title"/>
          </p:nvPr>
        </p:nvSpPr>
        <p:spPr>
          <a:xfrm>
            <a:off x="5909475" y="2517525"/>
            <a:ext cx="23925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16A6A"/>
                </a:solidFill>
              </a:rPr>
              <a:t>20</a:t>
            </a:r>
            <a:r>
              <a:rPr lang="en">
                <a:solidFill>
                  <a:srgbClr val="D16A6A"/>
                </a:solidFill>
              </a:rPr>
              <a:t>%</a:t>
            </a:r>
            <a:endParaRPr>
              <a:solidFill>
                <a:srgbClr val="D16A6A"/>
              </a:solidFill>
            </a:endParaRPr>
          </a:p>
        </p:txBody>
      </p:sp>
      <p:sp>
        <p:nvSpPr>
          <p:cNvPr id="526" name="Google Shape;526;p29"/>
          <p:cNvSpPr txBox="1"/>
          <p:nvPr>
            <p:ph idx="5" type="title"/>
          </p:nvPr>
        </p:nvSpPr>
        <p:spPr>
          <a:xfrm>
            <a:off x="6283725" y="29621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27" name="Google Shape;527;p29"/>
          <p:cNvSpPr txBox="1"/>
          <p:nvPr>
            <p:ph idx="6" type="title"/>
          </p:nvPr>
        </p:nvSpPr>
        <p:spPr>
          <a:xfrm>
            <a:off x="5909475" y="3756825"/>
            <a:ext cx="23925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3B3B"/>
                </a:solidFill>
              </a:rPr>
              <a:t>4</a:t>
            </a:r>
            <a:r>
              <a:rPr lang="en"/>
              <a:t>0</a:t>
            </a:r>
            <a:r>
              <a:rPr lang="en">
                <a:solidFill>
                  <a:srgbClr val="D33B3B"/>
                </a:solidFill>
              </a:rPr>
              <a:t>%</a:t>
            </a:r>
            <a:endParaRPr>
              <a:solidFill>
                <a:srgbClr val="D33B3B"/>
              </a:solidFill>
            </a:endParaRPr>
          </a:p>
        </p:txBody>
      </p:sp>
      <p:sp>
        <p:nvSpPr>
          <p:cNvPr id="528" name="Google Shape;528;p29"/>
          <p:cNvSpPr txBox="1"/>
          <p:nvPr>
            <p:ph idx="7" type="title"/>
          </p:nvPr>
        </p:nvSpPr>
        <p:spPr>
          <a:xfrm>
            <a:off x="6283725" y="4201475"/>
            <a:ext cx="1644000" cy="2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pic>
        <p:nvPicPr>
          <p:cNvPr id="529" name="Google Shape;529;p2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9750">
            <a:off x="203150" y="1392275"/>
            <a:ext cx="4731997" cy="2925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0" name="Google Shape;530;p29"/>
          <p:cNvCxnSpPr>
            <a:endCxn id="523" idx="1"/>
          </p:cNvCxnSpPr>
          <p:nvPr/>
        </p:nvCxnSpPr>
        <p:spPr>
          <a:xfrm flipH="1" rot="10800000">
            <a:off x="2030475" y="1458675"/>
            <a:ext cx="3879000" cy="468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31" name="Google Shape;531;p29"/>
          <p:cNvCxnSpPr>
            <a:stCxn id="525" idx="1"/>
          </p:cNvCxnSpPr>
          <p:nvPr/>
        </p:nvCxnSpPr>
        <p:spPr>
          <a:xfrm flipH="1">
            <a:off x="3555975" y="2641275"/>
            <a:ext cx="2353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32" name="Google Shape;532;p29"/>
          <p:cNvCxnSpPr>
            <a:endCxn id="527" idx="1"/>
          </p:cNvCxnSpPr>
          <p:nvPr/>
        </p:nvCxnSpPr>
        <p:spPr>
          <a:xfrm>
            <a:off x="2055075" y="3626475"/>
            <a:ext cx="3854400" cy="25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533" name="Google Shape;533;p29"/>
          <p:cNvSpPr txBox="1"/>
          <p:nvPr/>
        </p:nvSpPr>
        <p:spPr>
          <a:xfrm>
            <a:off x="1069125" y="4293000"/>
            <a:ext cx="30000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 Light"/>
                <a:ea typeface="Nunito Light"/>
                <a:cs typeface="Nunito Light"/>
                <a:sym typeface="Nunito Light"/>
              </a:rPr>
              <a:t>If you want to modify these graphs, click on them, follow the link, change the data and replace them</a:t>
            </a:r>
            <a:endParaRPr sz="800"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539" name="Google Shape;539;p30"/>
          <p:cNvGraphicFramePr/>
          <p:nvPr/>
        </p:nvGraphicFramePr>
        <p:xfrm>
          <a:off x="918225" y="1885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{69849354-6779-43E9-9C13-CE86D8DBE514}</a:tableStyleId>
              </a:tblPr>
              <a:tblGrid>
                <a:gridCol w="714300"/>
                <a:gridCol w="865375"/>
                <a:gridCol w="865375"/>
                <a:gridCol w="865375"/>
              </a:tblGrid>
              <a:tr h="4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 1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3B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 2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3B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 3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3B3B"/>
                    </a:solidFill>
                  </a:tcPr>
                </a:tc>
              </a:tr>
              <a:tr h="4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GROUP 1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3B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300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310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450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GROUP 2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3B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546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642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566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GROUP 3 </a:t>
                      </a:r>
                      <a:endParaRPr b="1"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3B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666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789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987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3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40" name="Google Shape;540;p30"/>
          <p:cNvCxnSpPr/>
          <p:nvPr/>
        </p:nvCxnSpPr>
        <p:spPr>
          <a:xfrm flipH="1">
            <a:off x="5105100" y="1121025"/>
            <a:ext cx="300" cy="3548400"/>
          </a:xfrm>
          <a:prstGeom prst="straightConnector1">
            <a:avLst/>
          </a:prstGeom>
          <a:noFill/>
          <a:ln cap="flat" cmpd="sng" w="3810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1" name="Google Shape;541;p30"/>
          <p:cNvSpPr txBox="1"/>
          <p:nvPr>
            <p:ph idx="4294967295" type="title"/>
          </p:nvPr>
        </p:nvSpPr>
        <p:spPr>
          <a:xfrm>
            <a:off x="1751438" y="999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EXPERIMENT A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42" name="Google Shape;542;p30"/>
          <p:cNvSpPr txBox="1"/>
          <p:nvPr>
            <p:ph idx="4294967295" type="title"/>
          </p:nvPr>
        </p:nvSpPr>
        <p:spPr>
          <a:xfrm>
            <a:off x="6162974" y="999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EXPERIMENT B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43" name="Google Shape;543;p30"/>
          <p:cNvSpPr txBox="1"/>
          <p:nvPr>
            <p:ph idx="4294967295" type="subTitle"/>
          </p:nvPr>
        </p:nvSpPr>
        <p:spPr>
          <a:xfrm>
            <a:off x="939469" y="40700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 the Sun</a:t>
            </a:r>
            <a:endParaRPr sz="900"/>
          </a:p>
        </p:txBody>
      </p:sp>
      <p:sp>
        <p:nvSpPr>
          <p:cNvPr id="544" name="Google Shape;544;p30"/>
          <p:cNvSpPr txBox="1"/>
          <p:nvPr>
            <p:ph idx="4294967295" type="subTitle"/>
          </p:nvPr>
        </p:nvSpPr>
        <p:spPr>
          <a:xfrm>
            <a:off x="2670219" y="40700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Despite being red, Mars is actually a cold place</a:t>
            </a:r>
            <a:endParaRPr sz="900"/>
          </a:p>
        </p:txBody>
      </p:sp>
      <p:pic>
        <p:nvPicPr>
          <p:cNvPr id="545" name="Google Shape;545;p3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2975" y="1844974"/>
            <a:ext cx="2503998" cy="21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0"/>
          <p:cNvSpPr txBox="1"/>
          <p:nvPr>
            <p:ph idx="4294967295" type="subTitle"/>
          </p:nvPr>
        </p:nvSpPr>
        <p:spPr>
          <a:xfrm>
            <a:off x="5698275" y="4086302"/>
            <a:ext cx="25734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/>
              <a:t>If you want to modify these graphs, click on them, follow the link, change the data and replace them</a:t>
            </a:r>
            <a:endParaRPr sz="800"/>
          </a:p>
        </p:txBody>
      </p:sp>
      <p:sp>
        <p:nvSpPr>
          <p:cNvPr id="547" name="Google Shape;547;p30"/>
          <p:cNvSpPr/>
          <p:nvPr/>
        </p:nvSpPr>
        <p:spPr>
          <a:xfrm>
            <a:off x="6345100" y="1586350"/>
            <a:ext cx="121500" cy="1215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0"/>
          <p:cNvSpPr txBox="1"/>
          <p:nvPr>
            <p:ph idx="4294967295" type="title"/>
          </p:nvPr>
        </p:nvSpPr>
        <p:spPr>
          <a:xfrm>
            <a:off x="6437476" y="1555900"/>
            <a:ext cx="584700" cy="1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TEST 1</a:t>
            </a:r>
            <a:endParaRPr sz="800">
              <a:solidFill>
                <a:srgbClr val="000000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7022175" y="1586350"/>
            <a:ext cx="121500" cy="121500"/>
          </a:xfrm>
          <a:prstGeom prst="ellipse">
            <a:avLst/>
          </a:prstGeom>
          <a:solidFill>
            <a:srgbClr val="D16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0"/>
          <p:cNvSpPr txBox="1"/>
          <p:nvPr>
            <p:ph idx="4294967295" type="title"/>
          </p:nvPr>
        </p:nvSpPr>
        <p:spPr>
          <a:xfrm>
            <a:off x="7114550" y="1555900"/>
            <a:ext cx="526500" cy="1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TEST 2</a:t>
            </a:r>
            <a:endParaRPr sz="800">
              <a:solidFill>
                <a:srgbClr val="000000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31"/>
          <p:cNvGrpSpPr/>
          <p:nvPr/>
        </p:nvGrpSpPr>
        <p:grpSpPr>
          <a:xfrm>
            <a:off x="763375" y="1945600"/>
            <a:ext cx="486000" cy="2142269"/>
            <a:chOff x="839050" y="2021800"/>
            <a:chExt cx="486000" cy="2142269"/>
          </a:xfrm>
        </p:grpSpPr>
        <p:sp>
          <p:nvSpPr>
            <p:cNvPr id="556" name="Google Shape;556;p31"/>
            <p:cNvSpPr/>
            <p:nvPr/>
          </p:nvSpPr>
          <p:spPr>
            <a:xfrm>
              <a:off x="839050" y="2021800"/>
              <a:ext cx="486000" cy="741900"/>
            </a:xfrm>
            <a:prstGeom prst="rect">
              <a:avLst/>
            </a:prstGeom>
            <a:solidFill>
              <a:srgbClr val="D16A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839050" y="2423499"/>
              <a:ext cx="486000" cy="1214100"/>
            </a:xfrm>
            <a:prstGeom prst="rect">
              <a:avLst/>
            </a:pr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839050" y="3422169"/>
              <a:ext cx="486000" cy="741900"/>
            </a:xfrm>
            <a:prstGeom prst="rect">
              <a:avLst/>
            </a:prstGeom>
            <a:solidFill>
              <a:srgbClr val="9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31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60" name="Google Shape;560;p31"/>
          <p:cNvSpPr/>
          <p:nvPr/>
        </p:nvSpPr>
        <p:spPr>
          <a:xfrm>
            <a:off x="891622" y="4121211"/>
            <a:ext cx="229478" cy="294460"/>
          </a:xfrm>
          <a:custGeom>
            <a:rect b="b" l="l" r="r" t="t"/>
            <a:pathLst>
              <a:path extrusionOk="0" h="17278" w="13467">
                <a:moveTo>
                  <a:pt x="1" y="0"/>
                </a:moveTo>
                <a:lnTo>
                  <a:pt x="1" y="17278"/>
                </a:lnTo>
                <a:lnTo>
                  <a:pt x="13467" y="17278"/>
                </a:lnTo>
                <a:lnTo>
                  <a:pt x="13467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988256" y="961592"/>
            <a:ext cx="36244" cy="872082"/>
          </a:xfrm>
          <a:custGeom>
            <a:rect b="b" l="l" r="r" t="t"/>
            <a:pathLst>
              <a:path extrusionOk="0" h="51171" w="2127">
                <a:moveTo>
                  <a:pt x="2126" y="0"/>
                </a:moveTo>
                <a:lnTo>
                  <a:pt x="0" y="2650"/>
                </a:lnTo>
                <a:lnTo>
                  <a:pt x="0" y="51171"/>
                </a:lnTo>
                <a:lnTo>
                  <a:pt x="2126" y="51171"/>
                </a:lnTo>
                <a:lnTo>
                  <a:pt x="21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1"/>
          <p:cNvSpPr/>
          <p:nvPr/>
        </p:nvSpPr>
        <p:spPr>
          <a:xfrm>
            <a:off x="915734" y="1688472"/>
            <a:ext cx="181272" cy="247900"/>
          </a:xfrm>
          <a:custGeom>
            <a:rect b="b" l="l" r="r" t="t"/>
            <a:pathLst>
              <a:path extrusionOk="0" h="14546" w="10638">
                <a:moveTo>
                  <a:pt x="4256" y="0"/>
                </a:moveTo>
                <a:cubicBezTo>
                  <a:pt x="1906" y="0"/>
                  <a:pt x="1" y="1905"/>
                  <a:pt x="1" y="4257"/>
                </a:cubicBezTo>
                <a:lnTo>
                  <a:pt x="1" y="14545"/>
                </a:lnTo>
                <a:lnTo>
                  <a:pt x="10638" y="14545"/>
                </a:lnTo>
                <a:lnTo>
                  <a:pt x="10638" y="4257"/>
                </a:lnTo>
                <a:cubicBezTo>
                  <a:pt x="10638" y="1905"/>
                  <a:pt x="8732" y="0"/>
                  <a:pt x="6382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1"/>
          <p:cNvSpPr/>
          <p:nvPr/>
        </p:nvSpPr>
        <p:spPr>
          <a:xfrm>
            <a:off x="715105" y="4036877"/>
            <a:ext cx="582546" cy="100960"/>
          </a:xfrm>
          <a:custGeom>
            <a:rect b="b" l="l" r="r" t="t"/>
            <a:pathLst>
              <a:path extrusionOk="0" h="5924" w="34187">
                <a:moveTo>
                  <a:pt x="2962" y="0"/>
                </a:moveTo>
                <a:cubicBezTo>
                  <a:pt x="1326" y="0"/>
                  <a:pt x="0" y="1326"/>
                  <a:pt x="0" y="2961"/>
                </a:cubicBezTo>
                <a:cubicBezTo>
                  <a:pt x="0" y="4597"/>
                  <a:pt x="1326" y="5923"/>
                  <a:pt x="2962" y="5923"/>
                </a:cubicBezTo>
                <a:lnTo>
                  <a:pt x="31224" y="5923"/>
                </a:lnTo>
                <a:cubicBezTo>
                  <a:pt x="32860" y="5923"/>
                  <a:pt x="34187" y="4597"/>
                  <a:pt x="34187" y="2961"/>
                </a:cubicBezTo>
                <a:cubicBezTo>
                  <a:pt x="34187" y="1326"/>
                  <a:pt x="32860" y="0"/>
                  <a:pt x="312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1"/>
          <p:cNvSpPr/>
          <p:nvPr/>
        </p:nvSpPr>
        <p:spPr>
          <a:xfrm>
            <a:off x="715105" y="4415654"/>
            <a:ext cx="582546" cy="100977"/>
          </a:xfrm>
          <a:custGeom>
            <a:rect b="b" l="l" r="r" t="t"/>
            <a:pathLst>
              <a:path extrusionOk="0" h="5925" w="34187">
                <a:moveTo>
                  <a:pt x="2962" y="1"/>
                </a:moveTo>
                <a:cubicBezTo>
                  <a:pt x="1326" y="1"/>
                  <a:pt x="0" y="1327"/>
                  <a:pt x="0" y="2963"/>
                </a:cubicBezTo>
                <a:cubicBezTo>
                  <a:pt x="0" y="4599"/>
                  <a:pt x="1326" y="5925"/>
                  <a:pt x="2962" y="5925"/>
                </a:cubicBezTo>
                <a:lnTo>
                  <a:pt x="31224" y="5925"/>
                </a:lnTo>
                <a:cubicBezTo>
                  <a:pt x="32860" y="5925"/>
                  <a:pt x="34187" y="4599"/>
                  <a:pt x="34187" y="2963"/>
                </a:cubicBezTo>
                <a:cubicBezTo>
                  <a:pt x="34187" y="1327"/>
                  <a:pt x="32860" y="1"/>
                  <a:pt x="3122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1"/>
          <p:cNvSpPr/>
          <p:nvPr/>
        </p:nvSpPr>
        <p:spPr>
          <a:xfrm>
            <a:off x="873151" y="1913262"/>
            <a:ext cx="266454" cy="46185"/>
          </a:xfrm>
          <a:custGeom>
            <a:rect b="b" l="l" r="r" t="t"/>
            <a:pathLst>
              <a:path extrusionOk="0" h="2710" w="15637">
                <a:moveTo>
                  <a:pt x="1355" y="0"/>
                </a:moveTo>
                <a:cubicBezTo>
                  <a:pt x="607" y="0"/>
                  <a:pt x="0" y="607"/>
                  <a:pt x="0" y="1355"/>
                </a:cubicBezTo>
                <a:cubicBezTo>
                  <a:pt x="0" y="2103"/>
                  <a:pt x="607" y="2710"/>
                  <a:pt x="1355" y="2710"/>
                </a:cubicBezTo>
                <a:lnTo>
                  <a:pt x="14282" y="2710"/>
                </a:lnTo>
                <a:cubicBezTo>
                  <a:pt x="15030" y="2710"/>
                  <a:pt x="15636" y="2103"/>
                  <a:pt x="15636" y="1355"/>
                </a:cubicBezTo>
                <a:cubicBezTo>
                  <a:pt x="15636" y="607"/>
                  <a:pt x="15030" y="0"/>
                  <a:pt x="1428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6" name="Google Shape;566;p31"/>
          <p:cNvGrpSpPr/>
          <p:nvPr/>
        </p:nvGrpSpPr>
        <p:grpSpPr>
          <a:xfrm>
            <a:off x="2545156" y="3710250"/>
            <a:ext cx="419325" cy="588550"/>
            <a:chOff x="6193138" y="1872100"/>
            <a:chExt cx="419325" cy="588550"/>
          </a:xfrm>
        </p:grpSpPr>
        <p:sp>
          <p:nvSpPr>
            <p:cNvPr id="567" name="Google Shape;567;p31"/>
            <p:cNvSpPr/>
            <p:nvPr/>
          </p:nvSpPr>
          <p:spPr>
            <a:xfrm>
              <a:off x="6193138" y="1872100"/>
              <a:ext cx="419325" cy="588550"/>
            </a:xfrm>
            <a:custGeom>
              <a:rect b="b" l="l" r="r" t="t"/>
              <a:pathLst>
                <a:path extrusionOk="0" h="23542" w="16773">
                  <a:moveTo>
                    <a:pt x="8387" y="0"/>
                  </a:moveTo>
                  <a:cubicBezTo>
                    <a:pt x="8387" y="0"/>
                    <a:pt x="0" y="10524"/>
                    <a:pt x="0" y="15155"/>
                  </a:cubicBezTo>
                  <a:cubicBezTo>
                    <a:pt x="0" y="19786"/>
                    <a:pt x="3755" y="23541"/>
                    <a:pt x="8387" y="23541"/>
                  </a:cubicBezTo>
                  <a:cubicBezTo>
                    <a:pt x="13018" y="23541"/>
                    <a:pt x="16772" y="19786"/>
                    <a:pt x="16772" y="15155"/>
                  </a:cubicBezTo>
                  <a:cubicBezTo>
                    <a:pt x="16772" y="10522"/>
                    <a:pt x="8387" y="0"/>
                    <a:pt x="838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6194288" y="2272725"/>
              <a:ext cx="417075" cy="187925"/>
            </a:xfrm>
            <a:custGeom>
              <a:rect b="b" l="l" r="r" t="t"/>
              <a:pathLst>
                <a:path extrusionOk="0" h="7517" w="16683">
                  <a:moveTo>
                    <a:pt x="0" y="1"/>
                  </a:moveTo>
                  <a:cubicBezTo>
                    <a:pt x="436" y="4223"/>
                    <a:pt x="4004" y="7516"/>
                    <a:pt x="8341" y="7516"/>
                  </a:cubicBezTo>
                  <a:cubicBezTo>
                    <a:pt x="12679" y="7516"/>
                    <a:pt x="16246" y="4223"/>
                    <a:pt x="16682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31"/>
          <p:cNvGrpSpPr/>
          <p:nvPr/>
        </p:nvGrpSpPr>
        <p:grpSpPr>
          <a:xfrm>
            <a:off x="2545156" y="2722463"/>
            <a:ext cx="419325" cy="588550"/>
            <a:chOff x="6193138" y="2706400"/>
            <a:chExt cx="419325" cy="588550"/>
          </a:xfrm>
        </p:grpSpPr>
        <p:sp>
          <p:nvSpPr>
            <p:cNvPr id="570" name="Google Shape;570;p31"/>
            <p:cNvSpPr/>
            <p:nvPr/>
          </p:nvSpPr>
          <p:spPr>
            <a:xfrm>
              <a:off x="6193138" y="2706400"/>
              <a:ext cx="419325" cy="588550"/>
            </a:xfrm>
            <a:custGeom>
              <a:rect b="b" l="l" r="r" t="t"/>
              <a:pathLst>
                <a:path extrusionOk="0" h="23542" w="16773">
                  <a:moveTo>
                    <a:pt x="8386" y="0"/>
                  </a:moveTo>
                  <a:cubicBezTo>
                    <a:pt x="8386" y="0"/>
                    <a:pt x="1" y="10524"/>
                    <a:pt x="1" y="15155"/>
                  </a:cubicBezTo>
                  <a:cubicBezTo>
                    <a:pt x="1" y="19786"/>
                    <a:pt x="3755" y="23541"/>
                    <a:pt x="8386" y="23541"/>
                  </a:cubicBezTo>
                  <a:cubicBezTo>
                    <a:pt x="13018" y="23541"/>
                    <a:pt x="16773" y="19786"/>
                    <a:pt x="16773" y="15155"/>
                  </a:cubicBezTo>
                  <a:cubicBezTo>
                    <a:pt x="16773" y="10522"/>
                    <a:pt x="8386" y="0"/>
                    <a:pt x="838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6193138" y="2866975"/>
              <a:ext cx="419325" cy="427975"/>
            </a:xfrm>
            <a:custGeom>
              <a:rect b="b" l="l" r="r" t="t"/>
              <a:pathLst>
                <a:path extrusionOk="0" h="17119" w="16773">
                  <a:moveTo>
                    <a:pt x="3818" y="0"/>
                  </a:moveTo>
                  <a:cubicBezTo>
                    <a:pt x="1853" y="3077"/>
                    <a:pt x="1" y="6554"/>
                    <a:pt x="1" y="8732"/>
                  </a:cubicBezTo>
                  <a:cubicBezTo>
                    <a:pt x="1" y="13363"/>
                    <a:pt x="3755" y="17118"/>
                    <a:pt x="8386" y="17118"/>
                  </a:cubicBezTo>
                  <a:cubicBezTo>
                    <a:pt x="13018" y="17118"/>
                    <a:pt x="16773" y="13363"/>
                    <a:pt x="16773" y="8732"/>
                  </a:cubicBezTo>
                  <a:cubicBezTo>
                    <a:pt x="16773" y="6554"/>
                    <a:pt x="14919" y="3075"/>
                    <a:pt x="12956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1"/>
          <p:cNvGrpSpPr/>
          <p:nvPr/>
        </p:nvGrpSpPr>
        <p:grpSpPr>
          <a:xfrm>
            <a:off x="2545144" y="1734675"/>
            <a:ext cx="419350" cy="588550"/>
            <a:chOff x="3414825" y="4004275"/>
            <a:chExt cx="419350" cy="588550"/>
          </a:xfrm>
        </p:grpSpPr>
        <p:sp>
          <p:nvSpPr>
            <p:cNvPr id="573" name="Google Shape;573;p31"/>
            <p:cNvSpPr/>
            <p:nvPr/>
          </p:nvSpPr>
          <p:spPr>
            <a:xfrm>
              <a:off x="3414825" y="4004275"/>
              <a:ext cx="419350" cy="588550"/>
            </a:xfrm>
            <a:custGeom>
              <a:rect b="b" l="l" r="r" t="t"/>
              <a:pathLst>
                <a:path extrusionOk="0" h="23542" w="16774">
                  <a:moveTo>
                    <a:pt x="8387" y="0"/>
                  </a:moveTo>
                  <a:cubicBezTo>
                    <a:pt x="8387" y="0"/>
                    <a:pt x="0" y="10524"/>
                    <a:pt x="0" y="15155"/>
                  </a:cubicBezTo>
                  <a:cubicBezTo>
                    <a:pt x="0" y="19786"/>
                    <a:pt x="3756" y="23541"/>
                    <a:pt x="8387" y="23541"/>
                  </a:cubicBezTo>
                  <a:cubicBezTo>
                    <a:pt x="13018" y="23541"/>
                    <a:pt x="16773" y="19786"/>
                    <a:pt x="16773" y="15155"/>
                  </a:cubicBezTo>
                  <a:cubicBezTo>
                    <a:pt x="16773" y="10522"/>
                    <a:pt x="8387" y="0"/>
                    <a:pt x="838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504100" y="4546625"/>
              <a:ext cx="240800" cy="46200"/>
            </a:xfrm>
            <a:custGeom>
              <a:rect b="b" l="l" r="r" t="t"/>
              <a:pathLst>
                <a:path extrusionOk="0" h="1523" w="9632">
                  <a:moveTo>
                    <a:pt x="0" y="0"/>
                  </a:moveTo>
                  <a:cubicBezTo>
                    <a:pt x="1445" y="1015"/>
                    <a:pt x="3130" y="1522"/>
                    <a:pt x="4816" y="1522"/>
                  </a:cubicBezTo>
                  <a:cubicBezTo>
                    <a:pt x="6501" y="1522"/>
                    <a:pt x="8187" y="1015"/>
                    <a:pt x="9632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4715800" y="1220325"/>
            <a:ext cx="1219777" cy="3454000"/>
          </a:xfrm>
          <a:custGeom>
            <a:rect b="b" l="l" r="r" t="t"/>
            <a:pathLst>
              <a:path extrusionOk="0" h="131007" w="46265">
                <a:moveTo>
                  <a:pt x="25413" y="6379"/>
                </a:moveTo>
                <a:cubicBezTo>
                  <a:pt x="25613" y="6379"/>
                  <a:pt x="25818" y="6440"/>
                  <a:pt x="26010" y="6591"/>
                </a:cubicBezTo>
                <a:cubicBezTo>
                  <a:pt x="26606" y="7062"/>
                  <a:pt x="27106" y="7468"/>
                  <a:pt x="26887" y="8194"/>
                </a:cubicBezTo>
                <a:cubicBezTo>
                  <a:pt x="26721" y="8744"/>
                  <a:pt x="26340" y="8999"/>
                  <a:pt x="25974" y="8999"/>
                </a:cubicBezTo>
                <a:cubicBezTo>
                  <a:pt x="25856" y="8999"/>
                  <a:pt x="25740" y="8972"/>
                  <a:pt x="25633" y="8921"/>
                </a:cubicBezTo>
                <a:cubicBezTo>
                  <a:pt x="25195" y="8709"/>
                  <a:pt x="24756" y="8648"/>
                  <a:pt x="24474" y="8407"/>
                </a:cubicBezTo>
                <a:cubicBezTo>
                  <a:pt x="24191" y="8165"/>
                  <a:pt x="24067" y="7530"/>
                  <a:pt x="24224" y="7136"/>
                </a:cubicBezTo>
                <a:lnTo>
                  <a:pt x="24224" y="7135"/>
                </a:lnTo>
                <a:cubicBezTo>
                  <a:pt x="24340" y="6847"/>
                  <a:pt x="24859" y="6379"/>
                  <a:pt x="25413" y="6379"/>
                </a:cubicBezTo>
                <a:close/>
                <a:moveTo>
                  <a:pt x="20850" y="6380"/>
                </a:moveTo>
                <a:cubicBezTo>
                  <a:pt x="21405" y="6380"/>
                  <a:pt x="21924" y="6847"/>
                  <a:pt x="22039" y="7136"/>
                </a:cubicBezTo>
                <a:cubicBezTo>
                  <a:pt x="22196" y="7530"/>
                  <a:pt x="22071" y="8165"/>
                  <a:pt x="21790" y="8407"/>
                </a:cubicBezTo>
                <a:cubicBezTo>
                  <a:pt x="21507" y="8649"/>
                  <a:pt x="21068" y="8710"/>
                  <a:pt x="20630" y="8922"/>
                </a:cubicBezTo>
                <a:lnTo>
                  <a:pt x="20629" y="8921"/>
                </a:lnTo>
                <a:cubicBezTo>
                  <a:pt x="20522" y="8972"/>
                  <a:pt x="20406" y="8999"/>
                  <a:pt x="20288" y="8999"/>
                </a:cubicBezTo>
                <a:cubicBezTo>
                  <a:pt x="19923" y="8999"/>
                  <a:pt x="19542" y="8744"/>
                  <a:pt x="19377" y="8196"/>
                </a:cubicBezTo>
                <a:cubicBezTo>
                  <a:pt x="19157" y="7469"/>
                  <a:pt x="19657" y="7063"/>
                  <a:pt x="20254" y="6591"/>
                </a:cubicBezTo>
                <a:cubicBezTo>
                  <a:pt x="20445" y="6440"/>
                  <a:pt x="20650" y="6380"/>
                  <a:pt x="20850" y="6380"/>
                </a:cubicBezTo>
                <a:close/>
                <a:moveTo>
                  <a:pt x="23132" y="9334"/>
                </a:moveTo>
                <a:cubicBezTo>
                  <a:pt x="23565" y="9334"/>
                  <a:pt x="23946" y="11023"/>
                  <a:pt x="23719" y="11214"/>
                </a:cubicBezTo>
                <a:cubicBezTo>
                  <a:pt x="23686" y="11241"/>
                  <a:pt x="23650" y="11253"/>
                  <a:pt x="23613" y="11253"/>
                </a:cubicBezTo>
                <a:cubicBezTo>
                  <a:pt x="23448" y="11253"/>
                  <a:pt x="23249" y="11031"/>
                  <a:pt x="23132" y="10976"/>
                </a:cubicBezTo>
                <a:cubicBezTo>
                  <a:pt x="23014" y="11031"/>
                  <a:pt x="22816" y="11253"/>
                  <a:pt x="22651" y="11253"/>
                </a:cubicBezTo>
                <a:cubicBezTo>
                  <a:pt x="22613" y="11253"/>
                  <a:pt x="22577" y="11241"/>
                  <a:pt x="22544" y="11214"/>
                </a:cubicBezTo>
                <a:cubicBezTo>
                  <a:pt x="22317" y="11021"/>
                  <a:pt x="22699" y="9334"/>
                  <a:pt x="23132" y="9334"/>
                </a:cubicBezTo>
                <a:close/>
                <a:moveTo>
                  <a:pt x="21354" y="18939"/>
                </a:moveTo>
                <a:cubicBezTo>
                  <a:pt x="21939" y="18939"/>
                  <a:pt x="22262" y="19539"/>
                  <a:pt x="22262" y="19539"/>
                </a:cubicBezTo>
                <a:cubicBezTo>
                  <a:pt x="22133" y="19505"/>
                  <a:pt x="21967" y="19491"/>
                  <a:pt x="21781" y="19491"/>
                </a:cubicBezTo>
                <a:cubicBezTo>
                  <a:pt x="20977" y="19491"/>
                  <a:pt x="19817" y="19751"/>
                  <a:pt x="19817" y="19751"/>
                </a:cubicBezTo>
                <a:cubicBezTo>
                  <a:pt x="19817" y="19751"/>
                  <a:pt x="20257" y="19267"/>
                  <a:pt x="21040" y="18995"/>
                </a:cubicBezTo>
                <a:lnTo>
                  <a:pt x="21039" y="18995"/>
                </a:lnTo>
                <a:cubicBezTo>
                  <a:pt x="21151" y="18956"/>
                  <a:pt x="21256" y="18939"/>
                  <a:pt x="21354" y="18939"/>
                </a:cubicBezTo>
                <a:close/>
                <a:moveTo>
                  <a:pt x="24910" y="18939"/>
                </a:moveTo>
                <a:cubicBezTo>
                  <a:pt x="25007" y="18939"/>
                  <a:pt x="25112" y="18956"/>
                  <a:pt x="25224" y="18995"/>
                </a:cubicBezTo>
                <a:lnTo>
                  <a:pt x="25224" y="18994"/>
                </a:lnTo>
                <a:cubicBezTo>
                  <a:pt x="26006" y="19266"/>
                  <a:pt x="26446" y="19751"/>
                  <a:pt x="26446" y="19751"/>
                </a:cubicBezTo>
                <a:cubicBezTo>
                  <a:pt x="26446" y="19751"/>
                  <a:pt x="25287" y="19491"/>
                  <a:pt x="24483" y="19491"/>
                </a:cubicBezTo>
                <a:cubicBezTo>
                  <a:pt x="24298" y="19491"/>
                  <a:pt x="24131" y="19505"/>
                  <a:pt x="24002" y="19539"/>
                </a:cubicBezTo>
                <a:lnTo>
                  <a:pt x="24002" y="19539"/>
                </a:lnTo>
                <a:cubicBezTo>
                  <a:pt x="24004" y="19538"/>
                  <a:pt x="24326" y="18939"/>
                  <a:pt x="24910" y="18939"/>
                </a:cubicBezTo>
                <a:close/>
                <a:moveTo>
                  <a:pt x="24866" y="20102"/>
                </a:moveTo>
                <a:cubicBezTo>
                  <a:pt x="24938" y="20102"/>
                  <a:pt x="25016" y="20115"/>
                  <a:pt x="25099" y="20144"/>
                </a:cubicBezTo>
                <a:cubicBezTo>
                  <a:pt x="25883" y="20417"/>
                  <a:pt x="26947" y="20144"/>
                  <a:pt x="27260" y="20629"/>
                </a:cubicBezTo>
                <a:cubicBezTo>
                  <a:pt x="27573" y="21112"/>
                  <a:pt x="27511" y="21355"/>
                  <a:pt x="27511" y="21355"/>
                </a:cubicBezTo>
                <a:cubicBezTo>
                  <a:pt x="27511" y="21355"/>
                  <a:pt x="26849" y="21462"/>
                  <a:pt x="26257" y="21462"/>
                </a:cubicBezTo>
                <a:cubicBezTo>
                  <a:pt x="25961" y="21462"/>
                  <a:pt x="25683" y="21435"/>
                  <a:pt x="25513" y="21355"/>
                </a:cubicBezTo>
                <a:cubicBezTo>
                  <a:pt x="25049" y="21134"/>
                  <a:pt x="25112" y="20863"/>
                  <a:pt x="24866" y="20863"/>
                </a:cubicBezTo>
                <a:cubicBezTo>
                  <a:pt x="24842" y="20863"/>
                  <a:pt x="24816" y="20865"/>
                  <a:pt x="24786" y="20870"/>
                </a:cubicBezTo>
                <a:cubicBezTo>
                  <a:pt x="24442" y="20931"/>
                  <a:pt x="24002" y="21022"/>
                  <a:pt x="24002" y="21022"/>
                </a:cubicBezTo>
                <a:cubicBezTo>
                  <a:pt x="24002" y="21022"/>
                  <a:pt x="24253" y="20102"/>
                  <a:pt x="24866" y="20102"/>
                </a:cubicBezTo>
                <a:close/>
                <a:moveTo>
                  <a:pt x="21398" y="20103"/>
                </a:moveTo>
                <a:cubicBezTo>
                  <a:pt x="22011" y="20103"/>
                  <a:pt x="22262" y="21022"/>
                  <a:pt x="22262" y="21022"/>
                </a:cubicBezTo>
                <a:cubicBezTo>
                  <a:pt x="22262" y="21022"/>
                  <a:pt x="21823" y="20932"/>
                  <a:pt x="21479" y="20871"/>
                </a:cubicBezTo>
                <a:cubicBezTo>
                  <a:pt x="21448" y="20866"/>
                  <a:pt x="21422" y="20864"/>
                  <a:pt x="21398" y="20864"/>
                </a:cubicBezTo>
                <a:cubicBezTo>
                  <a:pt x="21152" y="20864"/>
                  <a:pt x="21214" y="21134"/>
                  <a:pt x="20751" y="21355"/>
                </a:cubicBezTo>
                <a:cubicBezTo>
                  <a:pt x="20582" y="21436"/>
                  <a:pt x="20303" y="21463"/>
                  <a:pt x="20007" y="21463"/>
                </a:cubicBezTo>
                <a:cubicBezTo>
                  <a:pt x="19415" y="21463"/>
                  <a:pt x="18754" y="21355"/>
                  <a:pt x="18754" y="21355"/>
                </a:cubicBezTo>
                <a:cubicBezTo>
                  <a:pt x="18754" y="21355"/>
                  <a:pt x="18690" y="21112"/>
                  <a:pt x="19003" y="20629"/>
                </a:cubicBezTo>
                <a:cubicBezTo>
                  <a:pt x="19317" y="20145"/>
                  <a:pt x="20382" y="20417"/>
                  <a:pt x="21164" y="20145"/>
                </a:cubicBezTo>
                <a:cubicBezTo>
                  <a:pt x="21247" y="20116"/>
                  <a:pt x="21325" y="20103"/>
                  <a:pt x="21398" y="20103"/>
                </a:cubicBezTo>
                <a:close/>
                <a:moveTo>
                  <a:pt x="19573" y="24080"/>
                </a:moveTo>
                <a:cubicBezTo>
                  <a:pt x="20202" y="24080"/>
                  <a:pt x="20816" y="24135"/>
                  <a:pt x="21042" y="24159"/>
                </a:cubicBezTo>
                <a:cubicBezTo>
                  <a:pt x="21101" y="24164"/>
                  <a:pt x="21134" y="24169"/>
                  <a:pt x="21134" y="24169"/>
                </a:cubicBezTo>
                <a:cubicBezTo>
                  <a:pt x="21043" y="24162"/>
                  <a:pt x="20952" y="24158"/>
                  <a:pt x="20859" y="24158"/>
                </a:cubicBezTo>
                <a:cubicBezTo>
                  <a:pt x="19339" y="24158"/>
                  <a:pt x="17531" y="25046"/>
                  <a:pt x="17531" y="25046"/>
                </a:cubicBezTo>
                <a:cubicBezTo>
                  <a:pt x="17531" y="25046"/>
                  <a:pt x="17438" y="24894"/>
                  <a:pt x="17969" y="24380"/>
                </a:cubicBezTo>
                <a:cubicBezTo>
                  <a:pt x="18214" y="24144"/>
                  <a:pt x="18901" y="24080"/>
                  <a:pt x="19573" y="24080"/>
                </a:cubicBezTo>
                <a:close/>
                <a:moveTo>
                  <a:pt x="26688" y="24079"/>
                </a:moveTo>
                <a:cubicBezTo>
                  <a:pt x="27360" y="24079"/>
                  <a:pt x="28049" y="24143"/>
                  <a:pt x="28294" y="24380"/>
                </a:cubicBezTo>
                <a:cubicBezTo>
                  <a:pt x="28827" y="24894"/>
                  <a:pt x="28733" y="25044"/>
                  <a:pt x="28732" y="25046"/>
                </a:cubicBezTo>
                <a:cubicBezTo>
                  <a:pt x="28732" y="25046"/>
                  <a:pt x="26922" y="24157"/>
                  <a:pt x="25402" y="24157"/>
                </a:cubicBezTo>
                <a:cubicBezTo>
                  <a:pt x="25310" y="24157"/>
                  <a:pt x="25219" y="24161"/>
                  <a:pt x="25130" y="24168"/>
                </a:cubicBezTo>
                <a:cubicBezTo>
                  <a:pt x="25130" y="24168"/>
                  <a:pt x="25163" y="24164"/>
                  <a:pt x="25221" y="24158"/>
                </a:cubicBezTo>
                <a:cubicBezTo>
                  <a:pt x="25447" y="24135"/>
                  <a:pt x="26060" y="24079"/>
                  <a:pt x="26688" y="24079"/>
                </a:cubicBezTo>
                <a:close/>
                <a:moveTo>
                  <a:pt x="25627" y="24965"/>
                </a:moveTo>
                <a:cubicBezTo>
                  <a:pt x="26228" y="24965"/>
                  <a:pt x="26989" y="25084"/>
                  <a:pt x="27730" y="25408"/>
                </a:cubicBezTo>
                <a:cubicBezTo>
                  <a:pt x="27730" y="25408"/>
                  <a:pt x="26519" y="25526"/>
                  <a:pt x="25572" y="25526"/>
                </a:cubicBezTo>
                <a:cubicBezTo>
                  <a:pt x="25003" y="25526"/>
                  <a:pt x="24530" y="25484"/>
                  <a:pt x="24472" y="25348"/>
                </a:cubicBezTo>
                <a:cubicBezTo>
                  <a:pt x="24385" y="25147"/>
                  <a:pt x="24884" y="24965"/>
                  <a:pt x="25627" y="24965"/>
                </a:cubicBezTo>
                <a:close/>
                <a:moveTo>
                  <a:pt x="20637" y="24965"/>
                </a:moveTo>
                <a:cubicBezTo>
                  <a:pt x="21380" y="24965"/>
                  <a:pt x="21879" y="25147"/>
                  <a:pt x="21792" y="25348"/>
                </a:cubicBezTo>
                <a:cubicBezTo>
                  <a:pt x="21733" y="25484"/>
                  <a:pt x="21260" y="25527"/>
                  <a:pt x="20692" y="25527"/>
                </a:cubicBezTo>
                <a:cubicBezTo>
                  <a:pt x="19745" y="25527"/>
                  <a:pt x="18533" y="25408"/>
                  <a:pt x="18533" y="25408"/>
                </a:cubicBezTo>
                <a:cubicBezTo>
                  <a:pt x="19275" y="25084"/>
                  <a:pt x="20036" y="24965"/>
                  <a:pt x="20637" y="24965"/>
                </a:cubicBezTo>
                <a:close/>
                <a:moveTo>
                  <a:pt x="17311" y="26134"/>
                </a:moveTo>
                <a:lnTo>
                  <a:pt x="18220" y="26224"/>
                </a:lnTo>
                <a:lnTo>
                  <a:pt x="16841" y="26769"/>
                </a:lnTo>
                <a:lnTo>
                  <a:pt x="17311" y="26134"/>
                </a:lnTo>
                <a:close/>
                <a:moveTo>
                  <a:pt x="28952" y="26134"/>
                </a:moveTo>
                <a:lnTo>
                  <a:pt x="29422" y="26769"/>
                </a:lnTo>
                <a:lnTo>
                  <a:pt x="28043" y="26224"/>
                </a:lnTo>
                <a:lnTo>
                  <a:pt x="28952" y="26134"/>
                </a:lnTo>
                <a:close/>
                <a:moveTo>
                  <a:pt x="26271" y="26764"/>
                </a:moveTo>
                <a:cubicBezTo>
                  <a:pt x="26959" y="26764"/>
                  <a:pt x="27749" y="26908"/>
                  <a:pt x="28537" y="27359"/>
                </a:cubicBezTo>
                <a:cubicBezTo>
                  <a:pt x="28537" y="27359"/>
                  <a:pt x="27338" y="27519"/>
                  <a:pt x="26804" y="27881"/>
                </a:cubicBezTo>
                <a:cubicBezTo>
                  <a:pt x="26529" y="28068"/>
                  <a:pt x="25910" y="28161"/>
                  <a:pt x="25333" y="28161"/>
                </a:cubicBezTo>
                <a:cubicBezTo>
                  <a:pt x="24793" y="28161"/>
                  <a:pt x="24289" y="28080"/>
                  <a:pt x="24139" y="27919"/>
                </a:cubicBezTo>
                <a:lnTo>
                  <a:pt x="24139" y="27223"/>
                </a:lnTo>
                <a:cubicBezTo>
                  <a:pt x="24139" y="27223"/>
                  <a:pt x="25044" y="26764"/>
                  <a:pt x="26271" y="26764"/>
                </a:cubicBezTo>
                <a:close/>
                <a:moveTo>
                  <a:pt x="19614" y="26764"/>
                </a:moveTo>
                <a:cubicBezTo>
                  <a:pt x="20804" y="26764"/>
                  <a:pt x="21657" y="27223"/>
                  <a:pt x="21657" y="27223"/>
                </a:cubicBezTo>
                <a:lnTo>
                  <a:pt x="21657" y="27920"/>
                </a:lnTo>
                <a:cubicBezTo>
                  <a:pt x="21507" y="28080"/>
                  <a:pt x="21056" y="28161"/>
                  <a:pt x="20569" y="28161"/>
                </a:cubicBezTo>
                <a:cubicBezTo>
                  <a:pt x="20050" y="28161"/>
                  <a:pt x="19489" y="28069"/>
                  <a:pt x="19214" y="27881"/>
                </a:cubicBezTo>
                <a:cubicBezTo>
                  <a:pt x="18681" y="27519"/>
                  <a:pt x="17386" y="27359"/>
                  <a:pt x="17386" y="27359"/>
                </a:cubicBezTo>
                <a:cubicBezTo>
                  <a:pt x="18174" y="26908"/>
                  <a:pt x="18947" y="26764"/>
                  <a:pt x="19614" y="26764"/>
                </a:cubicBezTo>
                <a:close/>
                <a:moveTo>
                  <a:pt x="18440" y="29280"/>
                </a:moveTo>
                <a:cubicBezTo>
                  <a:pt x="19128" y="29765"/>
                  <a:pt x="21416" y="29946"/>
                  <a:pt x="21416" y="29946"/>
                </a:cubicBezTo>
                <a:lnTo>
                  <a:pt x="17625" y="30460"/>
                </a:lnTo>
                <a:lnTo>
                  <a:pt x="16309" y="29705"/>
                </a:lnTo>
                <a:cubicBezTo>
                  <a:pt x="16967" y="29371"/>
                  <a:pt x="18440" y="29280"/>
                  <a:pt x="18440" y="29280"/>
                </a:cubicBezTo>
                <a:close/>
                <a:moveTo>
                  <a:pt x="27825" y="29280"/>
                </a:moveTo>
                <a:cubicBezTo>
                  <a:pt x="27825" y="29280"/>
                  <a:pt x="29297" y="29371"/>
                  <a:pt x="29955" y="29704"/>
                </a:cubicBezTo>
                <a:lnTo>
                  <a:pt x="28639" y="30460"/>
                </a:lnTo>
                <a:lnTo>
                  <a:pt x="24848" y="29946"/>
                </a:lnTo>
                <a:cubicBezTo>
                  <a:pt x="24848" y="29946"/>
                  <a:pt x="27135" y="29765"/>
                  <a:pt x="27825" y="29280"/>
                </a:cubicBezTo>
                <a:close/>
                <a:moveTo>
                  <a:pt x="14742" y="30400"/>
                </a:moveTo>
                <a:cubicBezTo>
                  <a:pt x="15057" y="30671"/>
                  <a:pt x="15933" y="31247"/>
                  <a:pt x="15933" y="31247"/>
                </a:cubicBezTo>
                <a:lnTo>
                  <a:pt x="15463" y="31428"/>
                </a:lnTo>
                <a:cubicBezTo>
                  <a:pt x="15057" y="31397"/>
                  <a:pt x="14211" y="30671"/>
                  <a:pt x="14211" y="30671"/>
                </a:cubicBezTo>
                <a:cubicBezTo>
                  <a:pt x="14305" y="30551"/>
                  <a:pt x="14742" y="30400"/>
                  <a:pt x="14742" y="30400"/>
                </a:cubicBezTo>
                <a:close/>
                <a:moveTo>
                  <a:pt x="31522" y="30400"/>
                </a:moveTo>
                <a:cubicBezTo>
                  <a:pt x="31522" y="30400"/>
                  <a:pt x="31958" y="30550"/>
                  <a:pt x="32053" y="30672"/>
                </a:cubicBezTo>
                <a:cubicBezTo>
                  <a:pt x="32053" y="30672"/>
                  <a:pt x="31208" y="31398"/>
                  <a:pt x="30800" y="31428"/>
                </a:cubicBezTo>
                <a:lnTo>
                  <a:pt x="30330" y="31247"/>
                </a:lnTo>
                <a:cubicBezTo>
                  <a:pt x="30330" y="31247"/>
                  <a:pt x="31209" y="30672"/>
                  <a:pt x="31522" y="30400"/>
                </a:cubicBezTo>
                <a:close/>
                <a:moveTo>
                  <a:pt x="13490" y="31155"/>
                </a:moveTo>
                <a:cubicBezTo>
                  <a:pt x="13710" y="31428"/>
                  <a:pt x="14617" y="32093"/>
                  <a:pt x="14617" y="32093"/>
                </a:cubicBezTo>
                <a:cubicBezTo>
                  <a:pt x="14116" y="32336"/>
                  <a:pt x="13771" y="32698"/>
                  <a:pt x="13771" y="32698"/>
                </a:cubicBezTo>
                <a:cubicBezTo>
                  <a:pt x="13302" y="32365"/>
                  <a:pt x="12958" y="31821"/>
                  <a:pt x="12958" y="31821"/>
                </a:cubicBezTo>
                <a:cubicBezTo>
                  <a:pt x="13113" y="31519"/>
                  <a:pt x="13489" y="31155"/>
                  <a:pt x="13489" y="31155"/>
                </a:cubicBezTo>
                <a:close/>
                <a:moveTo>
                  <a:pt x="32775" y="31155"/>
                </a:moveTo>
                <a:cubicBezTo>
                  <a:pt x="32775" y="31155"/>
                  <a:pt x="33150" y="31519"/>
                  <a:pt x="33306" y="31821"/>
                </a:cubicBezTo>
                <a:cubicBezTo>
                  <a:pt x="33306" y="31821"/>
                  <a:pt x="32962" y="32366"/>
                  <a:pt x="32492" y="32699"/>
                </a:cubicBezTo>
                <a:cubicBezTo>
                  <a:pt x="32492" y="32699"/>
                  <a:pt x="32147" y="32336"/>
                  <a:pt x="31646" y="32094"/>
                </a:cubicBezTo>
                <a:cubicBezTo>
                  <a:pt x="31647" y="32094"/>
                  <a:pt x="32555" y="31428"/>
                  <a:pt x="32775" y="31155"/>
                </a:cubicBezTo>
                <a:close/>
                <a:moveTo>
                  <a:pt x="17476" y="32093"/>
                </a:moveTo>
                <a:cubicBezTo>
                  <a:pt x="17861" y="32366"/>
                  <a:pt x="18659" y="32517"/>
                  <a:pt x="18659" y="32517"/>
                </a:cubicBezTo>
                <a:lnTo>
                  <a:pt x="17531" y="32940"/>
                </a:lnTo>
                <a:cubicBezTo>
                  <a:pt x="17311" y="32940"/>
                  <a:pt x="16749" y="32365"/>
                  <a:pt x="16749" y="32365"/>
                </a:cubicBezTo>
                <a:cubicBezTo>
                  <a:pt x="16967" y="32123"/>
                  <a:pt x="17476" y="32093"/>
                  <a:pt x="17476" y="32093"/>
                </a:cubicBezTo>
                <a:close/>
                <a:moveTo>
                  <a:pt x="28787" y="32094"/>
                </a:moveTo>
                <a:cubicBezTo>
                  <a:pt x="28787" y="32094"/>
                  <a:pt x="29297" y="32123"/>
                  <a:pt x="29516" y="32366"/>
                </a:cubicBezTo>
                <a:cubicBezTo>
                  <a:pt x="29516" y="32366"/>
                  <a:pt x="28953" y="32941"/>
                  <a:pt x="28733" y="32941"/>
                </a:cubicBezTo>
                <a:lnTo>
                  <a:pt x="27605" y="32517"/>
                </a:lnTo>
                <a:cubicBezTo>
                  <a:pt x="27605" y="32517"/>
                  <a:pt x="28404" y="32366"/>
                  <a:pt x="28787" y="32094"/>
                </a:cubicBezTo>
                <a:close/>
                <a:moveTo>
                  <a:pt x="21141" y="33058"/>
                </a:moveTo>
                <a:cubicBezTo>
                  <a:pt x="21191" y="33058"/>
                  <a:pt x="21242" y="33059"/>
                  <a:pt x="21291" y="33062"/>
                </a:cubicBezTo>
                <a:cubicBezTo>
                  <a:pt x="21291" y="33062"/>
                  <a:pt x="20600" y="33904"/>
                  <a:pt x="19723" y="33904"/>
                </a:cubicBezTo>
                <a:cubicBezTo>
                  <a:pt x="19449" y="33904"/>
                  <a:pt x="19156" y="33822"/>
                  <a:pt x="18862" y="33606"/>
                </a:cubicBezTo>
                <a:lnTo>
                  <a:pt x="18863" y="33606"/>
                </a:lnTo>
                <a:cubicBezTo>
                  <a:pt x="18863" y="33606"/>
                  <a:pt x="20127" y="33058"/>
                  <a:pt x="21141" y="33058"/>
                </a:cubicBezTo>
                <a:close/>
                <a:moveTo>
                  <a:pt x="25123" y="33058"/>
                </a:moveTo>
                <a:cubicBezTo>
                  <a:pt x="26136" y="33058"/>
                  <a:pt x="27402" y="33606"/>
                  <a:pt x="27402" y="33606"/>
                </a:cubicBezTo>
                <a:cubicBezTo>
                  <a:pt x="27107" y="33822"/>
                  <a:pt x="26815" y="33904"/>
                  <a:pt x="26541" y="33904"/>
                </a:cubicBezTo>
                <a:cubicBezTo>
                  <a:pt x="25664" y="33904"/>
                  <a:pt x="24974" y="33062"/>
                  <a:pt x="24974" y="33062"/>
                </a:cubicBezTo>
                <a:lnTo>
                  <a:pt x="24973" y="33062"/>
                </a:lnTo>
                <a:cubicBezTo>
                  <a:pt x="25022" y="33059"/>
                  <a:pt x="25072" y="33058"/>
                  <a:pt x="25123" y="33058"/>
                </a:cubicBezTo>
                <a:close/>
                <a:moveTo>
                  <a:pt x="15651" y="32940"/>
                </a:moveTo>
                <a:cubicBezTo>
                  <a:pt x="15777" y="33031"/>
                  <a:pt x="16434" y="33394"/>
                  <a:pt x="16434" y="33394"/>
                </a:cubicBezTo>
                <a:lnTo>
                  <a:pt x="15275" y="34120"/>
                </a:lnTo>
                <a:cubicBezTo>
                  <a:pt x="14962" y="33878"/>
                  <a:pt x="14712" y="33576"/>
                  <a:pt x="14712" y="33576"/>
                </a:cubicBezTo>
                <a:cubicBezTo>
                  <a:pt x="15025" y="33243"/>
                  <a:pt x="15651" y="32940"/>
                  <a:pt x="15651" y="32940"/>
                </a:cubicBezTo>
                <a:close/>
                <a:moveTo>
                  <a:pt x="30613" y="32941"/>
                </a:moveTo>
                <a:cubicBezTo>
                  <a:pt x="30613" y="32941"/>
                  <a:pt x="31240" y="33243"/>
                  <a:pt x="31553" y="33576"/>
                </a:cubicBezTo>
                <a:cubicBezTo>
                  <a:pt x="31553" y="33576"/>
                  <a:pt x="31302" y="33878"/>
                  <a:pt x="30989" y="34121"/>
                </a:cubicBezTo>
                <a:lnTo>
                  <a:pt x="29829" y="33395"/>
                </a:lnTo>
                <a:cubicBezTo>
                  <a:pt x="29829" y="33395"/>
                  <a:pt x="30487" y="33031"/>
                  <a:pt x="30613" y="32941"/>
                </a:cubicBezTo>
                <a:close/>
                <a:moveTo>
                  <a:pt x="13787" y="34180"/>
                </a:moveTo>
                <a:lnTo>
                  <a:pt x="14211" y="34635"/>
                </a:lnTo>
                <a:lnTo>
                  <a:pt x="13787" y="34937"/>
                </a:lnTo>
                <a:cubicBezTo>
                  <a:pt x="13520" y="34694"/>
                  <a:pt x="13458" y="34513"/>
                  <a:pt x="13458" y="34513"/>
                </a:cubicBezTo>
                <a:lnTo>
                  <a:pt x="13787" y="34180"/>
                </a:lnTo>
                <a:close/>
                <a:moveTo>
                  <a:pt x="32477" y="34181"/>
                </a:moveTo>
                <a:lnTo>
                  <a:pt x="32805" y="34513"/>
                </a:lnTo>
                <a:cubicBezTo>
                  <a:pt x="32805" y="34513"/>
                  <a:pt x="32743" y="34694"/>
                  <a:pt x="32477" y="34937"/>
                </a:cubicBezTo>
                <a:lnTo>
                  <a:pt x="32053" y="34635"/>
                </a:lnTo>
                <a:lnTo>
                  <a:pt x="32477" y="34181"/>
                </a:lnTo>
                <a:close/>
                <a:moveTo>
                  <a:pt x="17781" y="34211"/>
                </a:moveTo>
                <a:cubicBezTo>
                  <a:pt x="18189" y="34485"/>
                  <a:pt x="19411" y="34635"/>
                  <a:pt x="19411" y="34635"/>
                </a:cubicBezTo>
                <a:lnTo>
                  <a:pt x="17438" y="35543"/>
                </a:lnTo>
                <a:cubicBezTo>
                  <a:pt x="16998" y="35421"/>
                  <a:pt x="16341" y="34877"/>
                  <a:pt x="16341" y="34877"/>
                </a:cubicBezTo>
                <a:cubicBezTo>
                  <a:pt x="16778" y="34665"/>
                  <a:pt x="17781" y="34211"/>
                  <a:pt x="17781" y="34211"/>
                </a:cubicBezTo>
                <a:close/>
                <a:moveTo>
                  <a:pt x="28482" y="34211"/>
                </a:moveTo>
                <a:cubicBezTo>
                  <a:pt x="28482" y="34211"/>
                  <a:pt x="29485" y="34665"/>
                  <a:pt x="29923" y="34877"/>
                </a:cubicBezTo>
                <a:cubicBezTo>
                  <a:pt x="29923" y="34877"/>
                  <a:pt x="29265" y="35422"/>
                  <a:pt x="28827" y="35543"/>
                </a:cubicBezTo>
                <a:lnTo>
                  <a:pt x="26854" y="34635"/>
                </a:lnTo>
                <a:cubicBezTo>
                  <a:pt x="26854" y="34635"/>
                  <a:pt x="28075" y="34485"/>
                  <a:pt x="28482" y="34211"/>
                </a:cubicBezTo>
                <a:close/>
                <a:moveTo>
                  <a:pt x="12827" y="35210"/>
                </a:moveTo>
                <a:lnTo>
                  <a:pt x="13187" y="35610"/>
                </a:lnTo>
                <a:cubicBezTo>
                  <a:pt x="13228" y="35589"/>
                  <a:pt x="13248" y="35581"/>
                  <a:pt x="13255" y="35581"/>
                </a:cubicBezTo>
                <a:cubicBezTo>
                  <a:pt x="13274" y="35581"/>
                  <a:pt x="13207" y="35633"/>
                  <a:pt x="13207" y="35633"/>
                </a:cubicBezTo>
                <a:lnTo>
                  <a:pt x="13187" y="35610"/>
                </a:lnTo>
                <a:cubicBezTo>
                  <a:pt x="13172" y="35617"/>
                  <a:pt x="13160" y="35624"/>
                  <a:pt x="13142" y="35633"/>
                </a:cubicBezTo>
                <a:cubicBezTo>
                  <a:pt x="12921" y="35755"/>
                  <a:pt x="12706" y="36148"/>
                  <a:pt x="12706" y="36148"/>
                </a:cubicBezTo>
                <a:cubicBezTo>
                  <a:pt x="12330" y="35815"/>
                  <a:pt x="12827" y="35210"/>
                  <a:pt x="12827" y="35210"/>
                </a:cubicBezTo>
                <a:close/>
                <a:moveTo>
                  <a:pt x="33437" y="35210"/>
                </a:moveTo>
                <a:cubicBezTo>
                  <a:pt x="33437" y="35210"/>
                  <a:pt x="33935" y="35815"/>
                  <a:pt x="33558" y="36147"/>
                </a:cubicBezTo>
                <a:lnTo>
                  <a:pt x="33558" y="36148"/>
                </a:lnTo>
                <a:cubicBezTo>
                  <a:pt x="33558" y="36148"/>
                  <a:pt x="33344" y="35755"/>
                  <a:pt x="33123" y="35634"/>
                </a:cubicBezTo>
                <a:cubicBezTo>
                  <a:pt x="33104" y="35624"/>
                  <a:pt x="33092" y="35617"/>
                  <a:pt x="33078" y="35611"/>
                </a:cubicBezTo>
                <a:lnTo>
                  <a:pt x="33057" y="35634"/>
                </a:lnTo>
                <a:cubicBezTo>
                  <a:pt x="33057" y="35634"/>
                  <a:pt x="32990" y="35582"/>
                  <a:pt x="33009" y="35582"/>
                </a:cubicBezTo>
                <a:cubicBezTo>
                  <a:pt x="33016" y="35582"/>
                  <a:pt x="33036" y="35589"/>
                  <a:pt x="33078" y="35611"/>
                </a:cubicBezTo>
                <a:lnTo>
                  <a:pt x="33437" y="35210"/>
                </a:lnTo>
                <a:close/>
                <a:moveTo>
                  <a:pt x="15182" y="35360"/>
                </a:moveTo>
                <a:cubicBezTo>
                  <a:pt x="15458" y="35539"/>
                  <a:pt x="16308" y="36096"/>
                  <a:pt x="16340" y="36117"/>
                </a:cubicBezTo>
                <a:lnTo>
                  <a:pt x="16340" y="36117"/>
                </a:lnTo>
                <a:lnTo>
                  <a:pt x="15664" y="36462"/>
                </a:lnTo>
                <a:cubicBezTo>
                  <a:pt x="14913" y="35948"/>
                  <a:pt x="14712" y="35693"/>
                  <a:pt x="14712" y="35693"/>
                </a:cubicBezTo>
                <a:lnTo>
                  <a:pt x="15182" y="35360"/>
                </a:lnTo>
                <a:close/>
                <a:moveTo>
                  <a:pt x="31083" y="35360"/>
                </a:moveTo>
                <a:lnTo>
                  <a:pt x="31553" y="35693"/>
                </a:lnTo>
                <a:cubicBezTo>
                  <a:pt x="31553" y="35693"/>
                  <a:pt x="31352" y="35949"/>
                  <a:pt x="30600" y="36462"/>
                </a:cubicBezTo>
                <a:lnTo>
                  <a:pt x="29923" y="36117"/>
                </a:lnTo>
                <a:cubicBezTo>
                  <a:pt x="29923" y="36117"/>
                  <a:pt x="30801" y="35543"/>
                  <a:pt x="31083" y="35360"/>
                </a:cubicBezTo>
                <a:close/>
                <a:moveTo>
                  <a:pt x="24973" y="35421"/>
                </a:moveTo>
                <a:cubicBezTo>
                  <a:pt x="24974" y="35421"/>
                  <a:pt x="26539" y="36511"/>
                  <a:pt x="26226" y="36632"/>
                </a:cubicBezTo>
                <a:cubicBezTo>
                  <a:pt x="26174" y="36652"/>
                  <a:pt x="26114" y="36664"/>
                  <a:pt x="26049" y="36664"/>
                </a:cubicBezTo>
                <a:cubicBezTo>
                  <a:pt x="25728" y="36664"/>
                  <a:pt x="25285" y="36377"/>
                  <a:pt x="24973" y="35421"/>
                </a:cubicBezTo>
                <a:close/>
                <a:moveTo>
                  <a:pt x="21291" y="35421"/>
                </a:moveTo>
                <a:cubicBezTo>
                  <a:pt x="20978" y="36377"/>
                  <a:pt x="20535" y="36664"/>
                  <a:pt x="20215" y="36664"/>
                </a:cubicBezTo>
                <a:cubicBezTo>
                  <a:pt x="20150" y="36664"/>
                  <a:pt x="20090" y="36652"/>
                  <a:pt x="20037" y="36632"/>
                </a:cubicBezTo>
                <a:cubicBezTo>
                  <a:pt x="19724" y="36510"/>
                  <a:pt x="21291" y="35421"/>
                  <a:pt x="21291" y="35421"/>
                </a:cubicBezTo>
                <a:close/>
                <a:moveTo>
                  <a:pt x="22137" y="35543"/>
                </a:moveTo>
                <a:lnTo>
                  <a:pt x="22042" y="36994"/>
                </a:lnTo>
                <a:cubicBezTo>
                  <a:pt x="22042" y="36994"/>
                  <a:pt x="21635" y="36963"/>
                  <a:pt x="21291" y="36661"/>
                </a:cubicBezTo>
                <a:lnTo>
                  <a:pt x="22137" y="35543"/>
                </a:lnTo>
                <a:close/>
                <a:moveTo>
                  <a:pt x="24128" y="35543"/>
                </a:moveTo>
                <a:lnTo>
                  <a:pt x="24973" y="36661"/>
                </a:lnTo>
                <a:cubicBezTo>
                  <a:pt x="24629" y="36964"/>
                  <a:pt x="24221" y="36994"/>
                  <a:pt x="24221" y="36994"/>
                </a:cubicBezTo>
                <a:lnTo>
                  <a:pt x="24128" y="35543"/>
                </a:lnTo>
                <a:close/>
                <a:moveTo>
                  <a:pt x="13787" y="36299"/>
                </a:moveTo>
                <a:cubicBezTo>
                  <a:pt x="14116" y="36662"/>
                  <a:pt x="14617" y="36964"/>
                  <a:pt x="14617" y="36964"/>
                </a:cubicBezTo>
                <a:lnTo>
                  <a:pt x="14116" y="37358"/>
                </a:lnTo>
                <a:cubicBezTo>
                  <a:pt x="13740" y="37115"/>
                  <a:pt x="13332" y="36752"/>
                  <a:pt x="13332" y="36752"/>
                </a:cubicBezTo>
                <a:cubicBezTo>
                  <a:pt x="13489" y="36540"/>
                  <a:pt x="13787" y="36299"/>
                  <a:pt x="13787" y="36299"/>
                </a:cubicBezTo>
                <a:close/>
                <a:moveTo>
                  <a:pt x="32478" y="36299"/>
                </a:moveTo>
                <a:cubicBezTo>
                  <a:pt x="32478" y="36299"/>
                  <a:pt x="32776" y="36541"/>
                  <a:pt x="32932" y="36752"/>
                </a:cubicBezTo>
                <a:cubicBezTo>
                  <a:pt x="32932" y="36752"/>
                  <a:pt x="32524" y="37115"/>
                  <a:pt x="32148" y="37358"/>
                </a:cubicBezTo>
                <a:lnTo>
                  <a:pt x="31647" y="36964"/>
                </a:lnTo>
                <a:cubicBezTo>
                  <a:pt x="31647" y="36964"/>
                  <a:pt x="32149" y="36662"/>
                  <a:pt x="32478" y="36299"/>
                </a:cubicBezTo>
                <a:close/>
                <a:moveTo>
                  <a:pt x="17249" y="36571"/>
                </a:moveTo>
                <a:cubicBezTo>
                  <a:pt x="17249" y="36571"/>
                  <a:pt x="18000" y="36904"/>
                  <a:pt x="18580" y="37150"/>
                </a:cubicBezTo>
                <a:cubicBezTo>
                  <a:pt x="18430" y="37237"/>
                  <a:pt x="17816" y="37612"/>
                  <a:pt x="17470" y="37612"/>
                </a:cubicBezTo>
                <a:cubicBezTo>
                  <a:pt x="17435" y="37612"/>
                  <a:pt x="17403" y="37608"/>
                  <a:pt x="17374" y="37599"/>
                </a:cubicBezTo>
                <a:cubicBezTo>
                  <a:pt x="17061" y="37508"/>
                  <a:pt x="16372" y="37085"/>
                  <a:pt x="16372" y="37085"/>
                </a:cubicBezTo>
                <a:lnTo>
                  <a:pt x="17249" y="36571"/>
                </a:lnTo>
                <a:close/>
                <a:moveTo>
                  <a:pt x="29015" y="36571"/>
                </a:moveTo>
                <a:lnTo>
                  <a:pt x="29893" y="37085"/>
                </a:lnTo>
                <a:cubicBezTo>
                  <a:pt x="29893" y="37085"/>
                  <a:pt x="29204" y="37508"/>
                  <a:pt x="28890" y="37599"/>
                </a:cubicBezTo>
                <a:cubicBezTo>
                  <a:pt x="28861" y="37608"/>
                  <a:pt x="28828" y="37612"/>
                  <a:pt x="28793" y="37612"/>
                </a:cubicBezTo>
                <a:cubicBezTo>
                  <a:pt x="28447" y="37612"/>
                  <a:pt x="27835" y="37237"/>
                  <a:pt x="27683" y="37151"/>
                </a:cubicBezTo>
                <a:cubicBezTo>
                  <a:pt x="28263" y="36904"/>
                  <a:pt x="29015" y="36571"/>
                  <a:pt x="29015" y="36571"/>
                </a:cubicBezTo>
                <a:close/>
                <a:moveTo>
                  <a:pt x="15526" y="37599"/>
                </a:moveTo>
                <a:lnTo>
                  <a:pt x="16372" y="38170"/>
                </a:lnTo>
                <a:cubicBezTo>
                  <a:pt x="16372" y="38170"/>
                  <a:pt x="15933" y="38507"/>
                  <a:pt x="15744" y="38628"/>
                </a:cubicBezTo>
                <a:lnTo>
                  <a:pt x="14837" y="38053"/>
                </a:lnTo>
                <a:cubicBezTo>
                  <a:pt x="14837" y="38053"/>
                  <a:pt x="15243" y="37720"/>
                  <a:pt x="15526" y="37599"/>
                </a:cubicBezTo>
                <a:close/>
                <a:moveTo>
                  <a:pt x="30739" y="37599"/>
                </a:moveTo>
                <a:cubicBezTo>
                  <a:pt x="31021" y="37720"/>
                  <a:pt x="31428" y="38053"/>
                  <a:pt x="31428" y="38053"/>
                </a:cubicBezTo>
                <a:lnTo>
                  <a:pt x="30519" y="38628"/>
                </a:lnTo>
                <a:cubicBezTo>
                  <a:pt x="30337" y="38511"/>
                  <a:pt x="29919" y="38191"/>
                  <a:pt x="29893" y="38171"/>
                </a:cubicBezTo>
                <a:lnTo>
                  <a:pt x="29893" y="38171"/>
                </a:lnTo>
                <a:lnTo>
                  <a:pt x="30739" y="37599"/>
                </a:lnTo>
                <a:close/>
                <a:moveTo>
                  <a:pt x="12842" y="37652"/>
                </a:moveTo>
                <a:cubicBezTo>
                  <a:pt x="12930" y="37652"/>
                  <a:pt x="13458" y="38295"/>
                  <a:pt x="13458" y="38295"/>
                </a:cubicBezTo>
                <a:lnTo>
                  <a:pt x="13207" y="38688"/>
                </a:lnTo>
                <a:cubicBezTo>
                  <a:pt x="12925" y="38355"/>
                  <a:pt x="12800" y="37751"/>
                  <a:pt x="12831" y="37660"/>
                </a:cubicBezTo>
                <a:cubicBezTo>
                  <a:pt x="12832" y="37655"/>
                  <a:pt x="12836" y="37652"/>
                  <a:pt x="12842" y="37652"/>
                </a:cubicBezTo>
                <a:close/>
                <a:moveTo>
                  <a:pt x="33422" y="37652"/>
                </a:moveTo>
                <a:cubicBezTo>
                  <a:pt x="33427" y="37652"/>
                  <a:pt x="33431" y="37655"/>
                  <a:pt x="33433" y="37660"/>
                </a:cubicBezTo>
                <a:cubicBezTo>
                  <a:pt x="33465" y="37751"/>
                  <a:pt x="33338" y="38355"/>
                  <a:pt x="33057" y="38688"/>
                </a:cubicBezTo>
                <a:lnTo>
                  <a:pt x="32806" y="38295"/>
                </a:lnTo>
                <a:cubicBezTo>
                  <a:pt x="32806" y="38295"/>
                  <a:pt x="33334" y="37652"/>
                  <a:pt x="33422" y="37652"/>
                </a:cubicBezTo>
                <a:close/>
                <a:moveTo>
                  <a:pt x="32212" y="38749"/>
                </a:moveTo>
                <a:cubicBezTo>
                  <a:pt x="32368" y="38900"/>
                  <a:pt x="32712" y="39323"/>
                  <a:pt x="32712" y="39323"/>
                </a:cubicBezTo>
                <a:cubicBezTo>
                  <a:pt x="32620" y="39561"/>
                  <a:pt x="32136" y="39973"/>
                  <a:pt x="32117" y="39989"/>
                </a:cubicBezTo>
                <a:lnTo>
                  <a:pt x="32117" y="39989"/>
                </a:lnTo>
                <a:lnTo>
                  <a:pt x="31428" y="39354"/>
                </a:lnTo>
                <a:lnTo>
                  <a:pt x="32212" y="38749"/>
                </a:lnTo>
                <a:close/>
                <a:moveTo>
                  <a:pt x="14052" y="38749"/>
                </a:moveTo>
                <a:lnTo>
                  <a:pt x="14837" y="39354"/>
                </a:lnTo>
                <a:lnTo>
                  <a:pt x="14147" y="39989"/>
                </a:lnTo>
                <a:cubicBezTo>
                  <a:pt x="14147" y="39989"/>
                  <a:pt x="13646" y="39565"/>
                  <a:pt x="13552" y="39323"/>
                </a:cubicBezTo>
                <a:cubicBezTo>
                  <a:pt x="13552" y="39323"/>
                  <a:pt x="13896" y="38900"/>
                  <a:pt x="14052" y="38749"/>
                </a:cubicBezTo>
                <a:close/>
                <a:moveTo>
                  <a:pt x="20109" y="55024"/>
                </a:moveTo>
                <a:cubicBezTo>
                  <a:pt x="21205" y="55024"/>
                  <a:pt x="21919" y="55818"/>
                  <a:pt x="21479" y="56215"/>
                </a:cubicBezTo>
                <a:cubicBezTo>
                  <a:pt x="21424" y="56264"/>
                  <a:pt x="21360" y="56286"/>
                  <a:pt x="21290" y="56286"/>
                </a:cubicBezTo>
                <a:cubicBezTo>
                  <a:pt x="20761" y="56286"/>
                  <a:pt x="19881" y="55035"/>
                  <a:pt x="19881" y="55035"/>
                </a:cubicBezTo>
                <a:cubicBezTo>
                  <a:pt x="19959" y="55027"/>
                  <a:pt x="20035" y="55024"/>
                  <a:pt x="20109" y="55024"/>
                </a:cubicBezTo>
                <a:close/>
                <a:moveTo>
                  <a:pt x="26156" y="55024"/>
                </a:moveTo>
                <a:cubicBezTo>
                  <a:pt x="26230" y="55024"/>
                  <a:pt x="26306" y="55027"/>
                  <a:pt x="26383" y="55035"/>
                </a:cubicBezTo>
                <a:cubicBezTo>
                  <a:pt x="26383" y="55035"/>
                  <a:pt x="25503" y="56286"/>
                  <a:pt x="24973" y="56286"/>
                </a:cubicBezTo>
                <a:cubicBezTo>
                  <a:pt x="24903" y="56286"/>
                  <a:pt x="24840" y="56264"/>
                  <a:pt x="24785" y="56215"/>
                </a:cubicBezTo>
                <a:cubicBezTo>
                  <a:pt x="24344" y="55819"/>
                  <a:pt x="25059" y="55024"/>
                  <a:pt x="26156" y="55024"/>
                </a:cubicBezTo>
                <a:close/>
                <a:moveTo>
                  <a:pt x="5900" y="51417"/>
                </a:moveTo>
                <a:cubicBezTo>
                  <a:pt x="6059" y="52419"/>
                  <a:pt x="6167" y="55546"/>
                  <a:pt x="5939" y="57473"/>
                </a:cubicBezTo>
                <a:cubicBezTo>
                  <a:pt x="5731" y="59237"/>
                  <a:pt x="5634" y="61156"/>
                  <a:pt x="5096" y="61156"/>
                </a:cubicBezTo>
                <a:cubicBezTo>
                  <a:pt x="5046" y="61156"/>
                  <a:pt x="4993" y="61140"/>
                  <a:pt x="4935" y="61105"/>
                </a:cubicBezTo>
                <a:cubicBezTo>
                  <a:pt x="4255" y="60701"/>
                  <a:pt x="4957" y="57115"/>
                  <a:pt x="5195" y="55762"/>
                </a:cubicBezTo>
                <a:cubicBezTo>
                  <a:pt x="5432" y="54410"/>
                  <a:pt x="5900" y="51417"/>
                  <a:pt x="5900" y="51417"/>
                </a:cubicBezTo>
                <a:close/>
                <a:moveTo>
                  <a:pt x="40365" y="51417"/>
                </a:moveTo>
                <a:cubicBezTo>
                  <a:pt x="40365" y="51417"/>
                  <a:pt x="40834" y="54410"/>
                  <a:pt x="41070" y="55762"/>
                </a:cubicBezTo>
                <a:cubicBezTo>
                  <a:pt x="41306" y="57115"/>
                  <a:pt x="42009" y="60700"/>
                  <a:pt x="41328" y="61105"/>
                </a:cubicBezTo>
                <a:lnTo>
                  <a:pt x="41329" y="61107"/>
                </a:lnTo>
                <a:cubicBezTo>
                  <a:pt x="41272" y="61141"/>
                  <a:pt x="41219" y="61157"/>
                  <a:pt x="41169" y="61157"/>
                </a:cubicBezTo>
                <a:cubicBezTo>
                  <a:pt x="40631" y="61157"/>
                  <a:pt x="40533" y="59238"/>
                  <a:pt x="40325" y="57473"/>
                </a:cubicBezTo>
                <a:cubicBezTo>
                  <a:pt x="40098" y="55546"/>
                  <a:pt x="40205" y="52419"/>
                  <a:pt x="40365" y="51417"/>
                </a:cubicBezTo>
                <a:close/>
                <a:moveTo>
                  <a:pt x="19075" y="58925"/>
                </a:moveTo>
                <a:cubicBezTo>
                  <a:pt x="19542" y="58925"/>
                  <a:pt x="20151" y="59303"/>
                  <a:pt x="20601" y="59834"/>
                </a:cubicBezTo>
                <a:cubicBezTo>
                  <a:pt x="21166" y="60501"/>
                  <a:pt x="21040" y="62255"/>
                  <a:pt x="21040" y="62255"/>
                </a:cubicBezTo>
                <a:cubicBezTo>
                  <a:pt x="17311" y="60652"/>
                  <a:pt x="18282" y="59261"/>
                  <a:pt x="18753" y="59001"/>
                </a:cubicBezTo>
                <a:cubicBezTo>
                  <a:pt x="18848" y="58949"/>
                  <a:pt x="18957" y="58925"/>
                  <a:pt x="19075" y="58925"/>
                </a:cubicBezTo>
                <a:close/>
                <a:moveTo>
                  <a:pt x="27189" y="58925"/>
                </a:moveTo>
                <a:cubicBezTo>
                  <a:pt x="27307" y="58925"/>
                  <a:pt x="27416" y="58949"/>
                  <a:pt x="27511" y="59001"/>
                </a:cubicBezTo>
                <a:cubicBezTo>
                  <a:pt x="27981" y="59260"/>
                  <a:pt x="28953" y="60652"/>
                  <a:pt x="25224" y="62255"/>
                </a:cubicBezTo>
                <a:cubicBezTo>
                  <a:pt x="25224" y="62255"/>
                  <a:pt x="25099" y="60500"/>
                  <a:pt x="25663" y="59835"/>
                </a:cubicBezTo>
                <a:cubicBezTo>
                  <a:pt x="26112" y="59304"/>
                  <a:pt x="26722" y="58925"/>
                  <a:pt x="27189" y="58925"/>
                </a:cubicBezTo>
                <a:close/>
                <a:moveTo>
                  <a:pt x="15242" y="97515"/>
                </a:moveTo>
                <a:cubicBezTo>
                  <a:pt x="15243" y="97515"/>
                  <a:pt x="15243" y="97515"/>
                  <a:pt x="15243" y="97515"/>
                </a:cubicBezTo>
                <a:cubicBezTo>
                  <a:pt x="15933" y="97728"/>
                  <a:pt x="16309" y="101933"/>
                  <a:pt x="16778" y="104293"/>
                </a:cubicBezTo>
                <a:lnTo>
                  <a:pt x="16778" y="104292"/>
                </a:lnTo>
                <a:cubicBezTo>
                  <a:pt x="17249" y="106652"/>
                  <a:pt x="16935" y="119700"/>
                  <a:pt x="16935" y="119700"/>
                </a:cubicBezTo>
                <a:cubicBezTo>
                  <a:pt x="16935" y="119700"/>
                  <a:pt x="16247" y="107106"/>
                  <a:pt x="15744" y="104171"/>
                </a:cubicBezTo>
                <a:cubicBezTo>
                  <a:pt x="15245" y="101248"/>
                  <a:pt x="15150" y="97515"/>
                  <a:pt x="15242" y="97515"/>
                </a:cubicBezTo>
                <a:close/>
                <a:moveTo>
                  <a:pt x="31021" y="97516"/>
                </a:moveTo>
                <a:lnTo>
                  <a:pt x="31021" y="97516"/>
                </a:lnTo>
                <a:cubicBezTo>
                  <a:pt x="31114" y="97516"/>
                  <a:pt x="31018" y="101248"/>
                  <a:pt x="30519" y="104172"/>
                </a:cubicBezTo>
                <a:cubicBezTo>
                  <a:pt x="30018" y="107107"/>
                  <a:pt x="29328" y="119701"/>
                  <a:pt x="29328" y="119701"/>
                </a:cubicBezTo>
                <a:cubicBezTo>
                  <a:pt x="29328" y="119701"/>
                  <a:pt x="29015" y="106653"/>
                  <a:pt x="29485" y="104293"/>
                </a:cubicBezTo>
                <a:cubicBezTo>
                  <a:pt x="29955" y="101933"/>
                  <a:pt x="30331" y="97728"/>
                  <a:pt x="31020" y="97516"/>
                </a:cubicBezTo>
                <a:cubicBezTo>
                  <a:pt x="31020" y="97516"/>
                  <a:pt x="31021" y="97516"/>
                  <a:pt x="31021" y="97516"/>
                </a:cubicBezTo>
                <a:close/>
                <a:moveTo>
                  <a:pt x="23132" y="0"/>
                </a:moveTo>
                <a:cubicBezTo>
                  <a:pt x="21610" y="54"/>
                  <a:pt x="18882" y="1284"/>
                  <a:pt x="18289" y="3946"/>
                </a:cubicBezTo>
                <a:cubicBezTo>
                  <a:pt x="17680" y="6667"/>
                  <a:pt x="18393" y="8891"/>
                  <a:pt x="18393" y="8891"/>
                </a:cubicBezTo>
                <a:lnTo>
                  <a:pt x="18756" y="10162"/>
                </a:lnTo>
                <a:cubicBezTo>
                  <a:pt x="18756" y="10162"/>
                  <a:pt x="19043" y="11524"/>
                  <a:pt x="19135" y="12612"/>
                </a:cubicBezTo>
                <a:cubicBezTo>
                  <a:pt x="19228" y="13701"/>
                  <a:pt x="19325" y="14065"/>
                  <a:pt x="19980" y="14609"/>
                </a:cubicBezTo>
                <a:cubicBezTo>
                  <a:pt x="20635" y="15153"/>
                  <a:pt x="21457" y="15516"/>
                  <a:pt x="21457" y="15516"/>
                </a:cubicBezTo>
                <a:lnTo>
                  <a:pt x="21692" y="17059"/>
                </a:lnTo>
                <a:cubicBezTo>
                  <a:pt x="21692" y="17059"/>
                  <a:pt x="20849" y="17558"/>
                  <a:pt x="21084" y="17830"/>
                </a:cubicBezTo>
                <a:cubicBezTo>
                  <a:pt x="21084" y="17830"/>
                  <a:pt x="18652" y="18738"/>
                  <a:pt x="17902" y="21188"/>
                </a:cubicBezTo>
                <a:cubicBezTo>
                  <a:pt x="17902" y="21188"/>
                  <a:pt x="16874" y="21733"/>
                  <a:pt x="15002" y="22187"/>
                </a:cubicBezTo>
                <a:cubicBezTo>
                  <a:pt x="14219" y="22377"/>
                  <a:pt x="11946" y="22689"/>
                  <a:pt x="10576" y="23132"/>
                </a:cubicBezTo>
                <a:lnTo>
                  <a:pt x="10563" y="23132"/>
                </a:lnTo>
                <a:cubicBezTo>
                  <a:pt x="10426" y="23122"/>
                  <a:pt x="10294" y="23117"/>
                  <a:pt x="10168" y="23117"/>
                </a:cubicBezTo>
                <a:cubicBezTo>
                  <a:pt x="6538" y="23117"/>
                  <a:pt x="7363" y="27040"/>
                  <a:pt x="7363" y="27040"/>
                </a:cubicBezTo>
                <a:cubicBezTo>
                  <a:pt x="7568" y="28035"/>
                  <a:pt x="7188" y="29848"/>
                  <a:pt x="6699" y="31399"/>
                </a:cubicBezTo>
                <a:cubicBezTo>
                  <a:pt x="6152" y="33130"/>
                  <a:pt x="5592" y="36712"/>
                  <a:pt x="5209" y="37924"/>
                </a:cubicBezTo>
                <a:cubicBezTo>
                  <a:pt x="4826" y="39137"/>
                  <a:pt x="4659" y="41176"/>
                  <a:pt x="4256" y="42001"/>
                </a:cubicBezTo>
                <a:cubicBezTo>
                  <a:pt x="3853" y="42825"/>
                  <a:pt x="3099" y="43253"/>
                  <a:pt x="2976" y="43642"/>
                </a:cubicBezTo>
                <a:cubicBezTo>
                  <a:pt x="2854" y="44032"/>
                  <a:pt x="3237" y="44629"/>
                  <a:pt x="3683" y="44722"/>
                </a:cubicBezTo>
                <a:cubicBezTo>
                  <a:pt x="4129" y="44816"/>
                  <a:pt x="4127" y="46480"/>
                  <a:pt x="4372" y="47366"/>
                </a:cubicBezTo>
                <a:cubicBezTo>
                  <a:pt x="4616" y="48253"/>
                  <a:pt x="4627" y="50778"/>
                  <a:pt x="4438" y="52431"/>
                </a:cubicBezTo>
                <a:cubicBezTo>
                  <a:pt x="4250" y="54085"/>
                  <a:pt x="3786" y="60076"/>
                  <a:pt x="3581" y="60725"/>
                </a:cubicBezTo>
                <a:cubicBezTo>
                  <a:pt x="3375" y="61375"/>
                  <a:pt x="3417" y="62149"/>
                  <a:pt x="3697" y="62617"/>
                </a:cubicBezTo>
                <a:cubicBezTo>
                  <a:pt x="3977" y="63086"/>
                  <a:pt x="3362" y="64130"/>
                  <a:pt x="3018" y="65069"/>
                </a:cubicBezTo>
                <a:cubicBezTo>
                  <a:pt x="2674" y="66007"/>
                  <a:pt x="2194" y="67378"/>
                  <a:pt x="2042" y="67711"/>
                </a:cubicBezTo>
                <a:cubicBezTo>
                  <a:pt x="1890" y="68044"/>
                  <a:pt x="1489" y="69011"/>
                  <a:pt x="1136" y="69376"/>
                </a:cubicBezTo>
                <a:cubicBezTo>
                  <a:pt x="783" y="69739"/>
                  <a:pt x="943" y="70742"/>
                  <a:pt x="806" y="71174"/>
                </a:cubicBezTo>
                <a:cubicBezTo>
                  <a:pt x="671" y="71606"/>
                  <a:pt x="1" y="73728"/>
                  <a:pt x="249" y="73996"/>
                </a:cubicBezTo>
                <a:cubicBezTo>
                  <a:pt x="286" y="74035"/>
                  <a:pt x="325" y="74053"/>
                  <a:pt x="365" y="74053"/>
                </a:cubicBezTo>
                <a:cubicBezTo>
                  <a:pt x="604" y="74053"/>
                  <a:pt x="905" y="73446"/>
                  <a:pt x="1094" y="72978"/>
                </a:cubicBezTo>
                <a:cubicBezTo>
                  <a:pt x="1315" y="72429"/>
                  <a:pt x="1589" y="71563"/>
                  <a:pt x="1882" y="71085"/>
                </a:cubicBezTo>
                <a:cubicBezTo>
                  <a:pt x="2175" y="70607"/>
                  <a:pt x="2220" y="69860"/>
                  <a:pt x="2284" y="69357"/>
                </a:cubicBezTo>
                <a:cubicBezTo>
                  <a:pt x="2342" y="68901"/>
                  <a:pt x="3136" y="67349"/>
                  <a:pt x="3300" y="67349"/>
                </a:cubicBezTo>
                <a:cubicBezTo>
                  <a:pt x="3317" y="67349"/>
                  <a:pt x="3327" y="67366"/>
                  <a:pt x="3329" y="67402"/>
                </a:cubicBezTo>
                <a:cubicBezTo>
                  <a:pt x="3350" y="67790"/>
                  <a:pt x="3059" y="69316"/>
                  <a:pt x="2908" y="69935"/>
                </a:cubicBezTo>
                <a:cubicBezTo>
                  <a:pt x="2759" y="70552"/>
                  <a:pt x="2913" y="70983"/>
                  <a:pt x="2776" y="71416"/>
                </a:cubicBezTo>
                <a:cubicBezTo>
                  <a:pt x="2639" y="71849"/>
                  <a:pt x="2107" y="72631"/>
                  <a:pt x="2002" y="73265"/>
                </a:cubicBezTo>
                <a:cubicBezTo>
                  <a:pt x="1896" y="73899"/>
                  <a:pt x="2050" y="74469"/>
                  <a:pt x="1879" y="75320"/>
                </a:cubicBezTo>
                <a:cubicBezTo>
                  <a:pt x="1778" y="75817"/>
                  <a:pt x="1920" y="76162"/>
                  <a:pt x="2109" y="76162"/>
                </a:cubicBezTo>
                <a:cubicBezTo>
                  <a:pt x="2243" y="76162"/>
                  <a:pt x="2400" y="75988"/>
                  <a:pt x="2511" y="75571"/>
                </a:cubicBezTo>
                <a:cubicBezTo>
                  <a:pt x="2781" y="74567"/>
                  <a:pt x="2877" y="74112"/>
                  <a:pt x="3143" y="73720"/>
                </a:cubicBezTo>
                <a:cubicBezTo>
                  <a:pt x="3409" y="73329"/>
                  <a:pt x="3264" y="72283"/>
                  <a:pt x="3400" y="71851"/>
                </a:cubicBezTo>
                <a:cubicBezTo>
                  <a:pt x="3538" y="71418"/>
                  <a:pt x="3462" y="71204"/>
                  <a:pt x="3701" y="70898"/>
                </a:cubicBezTo>
                <a:cubicBezTo>
                  <a:pt x="3940" y="70593"/>
                  <a:pt x="3967" y="69603"/>
                  <a:pt x="4069" y="68826"/>
                </a:cubicBezTo>
                <a:cubicBezTo>
                  <a:pt x="4150" y="68215"/>
                  <a:pt x="4443" y="67494"/>
                  <a:pt x="4568" y="67494"/>
                </a:cubicBezTo>
                <a:cubicBezTo>
                  <a:pt x="4602" y="67494"/>
                  <a:pt x="4624" y="67546"/>
                  <a:pt x="4625" y="67668"/>
                </a:cubicBezTo>
                <a:cubicBezTo>
                  <a:pt x="4635" y="68242"/>
                  <a:pt x="4443" y="69752"/>
                  <a:pt x="4279" y="70272"/>
                </a:cubicBezTo>
                <a:cubicBezTo>
                  <a:pt x="4116" y="70791"/>
                  <a:pt x="4186" y="71622"/>
                  <a:pt x="4095" y="72212"/>
                </a:cubicBezTo>
                <a:cubicBezTo>
                  <a:pt x="4005" y="72802"/>
                  <a:pt x="3657" y="73597"/>
                  <a:pt x="3640" y="74257"/>
                </a:cubicBezTo>
                <a:cubicBezTo>
                  <a:pt x="3621" y="74917"/>
                  <a:pt x="3699" y="75276"/>
                  <a:pt x="3659" y="76310"/>
                </a:cubicBezTo>
                <a:cubicBezTo>
                  <a:pt x="3631" y="76996"/>
                  <a:pt x="3790" y="77427"/>
                  <a:pt x="3981" y="77427"/>
                </a:cubicBezTo>
                <a:cubicBezTo>
                  <a:pt x="4077" y="77427"/>
                  <a:pt x="4181" y="77317"/>
                  <a:pt x="4274" y="77074"/>
                </a:cubicBezTo>
                <a:cubicBezTo>
                  <a:pt x="4550" y="76352"/>
                  <a:pt x="4572" y="75075"/>
                  <a:pt x="4795" y="74669"/>
                </a:cubicBezTo>
                <a:cubicBezTo>
                  <a:pt x="5018" y="74264"/>
                  <a:pt x="4746" y="73465"/>
                  <a:pt x="4852" y="72832"/>
                </a:cubicBezTo>
                <a:cubicBezTo>
                  <a:pt x="4956" y="72199"/>
                  <a:pt x="4988" y="71495"/>
                  <a:pt x="5254" y="71103"/>
                </a:cubicBezTo>
                <a:cubicBezTo>
                  <a:pt x="5521" y="70712"/>
                  <a:pt x="5504" y="69707"/>
                  <a:pt x="5500" y="69421"/>
                </a:cubicBezTo>
                <a:cubicBezTo>
                  <a:pt x="5494" y="69133"/>
                  <a:pt x="5657" y="67566"/>
                  <a:pt x="5753" y="67264"/>
                </a:cubicBezTo>
                <a:cubicBezTo>
                  <a:pt x="5758" y="67247"/>
                  <a:pt x="5763" y="67239"/>
                  <a:pt x="5767" y="67239"/>
                </a:cubicBezTo>
                <a:cubicBezTo>
                  <a:pt x="5844" y="67239"/>
                  <a:pt x="5806" y="69549"/>
                  <a:pt x="5766" y="69933"/>
                </a:cubicBezTo>
                <a:cubicBezTo>
                  <a:pt x="5656" y="70985"/>
                  <a:pt x="5622" y="71744"/>
                  <a:pt x="5683" y="72001"/>
                </a:cubicBezTo>
                <a:cubicBezTo>
                  <a:pt x="5843" y="72666"/>
                  <a:pt x="5843" y="72666"/>
                  <a:pt x="5579" y="73540"/>
                </a:cubicBezTo>
                <a:cubicBezTo>
                  <a:pt x="5460" y="73932"/>
                  <a:pt x="5473" y="74932"/>
                  <a:pt x="5473" y="74932"/>
                </a:cubicBezTo>
                <a:cubicBezTo>
                  <a:pt x="5473" y="74932"/>
                  <a:pt x="5336" y="77173"/>
                  <a:pt x="5810" y="77180"/>
                </a:cubicBezTo>
                <a:cubicBezTo>
                  <a:pt x="5811" y="77180"/>
                  <a:pt x="5812" y="77180"/>
                  <a:pt x="5813" y="77180"/>
                </a:cubicBezTo>
                <a:cubicBezTo>
                  <a:pt x="6283" y="77180"/>
                  <a:pt x="6256" y="75463"/>
                  <a:pt x="6548" y="74843"/>
                </a:cubicBezTo>
                <a:cubicBezTo>
                  <a:pt x="6839" y="74222"/>
                  <a:pt x="6686" y="73554"/>
                  <a:pt x="6643" y="73287"/>
                </a:cubicBezTo>
                <a:cubicBezTo>
                  <a:pt x="6600" y="73019"/>
                  <a:pt x="6664" y="72216"/>
                  <a:pt x="6867" y="71772"/>
                </a:cubicBezTo>
                <a:cubicBezTo>
                  <a:pt x="7070" y="71328"/>
                  <a:pt x="6640" y="70306"/>
                  <a:pt x="6772" y="69157"/>
                </a:cubicBezTo>
                <a:cubicBezTo>
                  <a:pt x="6873" y="68260"/>
                  <a:pt x="6890" y="66070"/>
                  <a:pt x="7136" y="65893"/>
                </a:cubicBezTo>
                <a:cubicBezTo>
                  <a:pt x="7148" y="65884"/>
                  <a:pt x="7161" y="65880"/>
                  <a:pt x="7174" y="65880"/>
                </a:cubicBezTo>
                <a:cubicBezTo>
                  <a:pt x="7440" y="65880"/>
                  <a:pt x="7983" y="67459"/>
                  <a:pt x="7974" y="68060"/>
                </a:cubicBezTo>
                <a:cubicBezTo>
                  <a:pt x="7966" y="68692"/>
                  <a:pt x="8296" y="69050"/>
                  <a:pt x="8534" y="69506"/>
                </a:cubicBezTo>
                <a:cubicBezTo>
                  <a:pt x="8771" y="69962"/>
                  <a:pt x="8328" y="70963"/>
                  <a:pt x="8621" y="71438"/>
                </a:cubicBezTo>
                <a:cubicBezTo>
                  <a:pt x="8878" y="71851"/>
                  <a:pt x="8807" y="72691"/>
                  <a:pt x="9062" y="72691"/>
                </a:cubicBezTo>
                <a:cubicBezTo>
                  <a:pt x="9099" y="72691"/>
                  <a:pt x="9143" y="72673"/>
                  <a:pt x="9196" y="72633"/>
                </a:cubicBezTo>
                <a:cubicBezTo>
                  <a:pt x="9611" y="72320"/>
                  <a:pt x="9558" y="71288"/>
                  <a:pt x="9548" y="70714"/>
                </a:cubicBezTo>
                <a:cubicBezTo>
                  <a:pt x="9539" y="70140"/>
                  <a:pt x="9287" y="69934"/>
                  <a:pt x="9544" y="69318"/>
                </a:cubicBezTo>
                <a:cubicBezTo>
                  <a:pt x="9801" y="68702"/>
                  <a:pt x="9639" y="68015"/>
                  <a:pt x="9424" y="67693"/>
                </a:cubicBezTo>
                <a:cubicBezTo>
                  <a:pt x="9208" y="67371"/>
                  <a:pt x="8909" y="66707"/>
                  <a:pt x="8584" y="65525"/>
                </a:cubicBezTo>
                <a:cubicBezTo>
                  <a:pt x="8259" y="64343"/>
                  <a:pt x="7002" y="63503"/>
                  <a:pt x="7002" y="63503"/>
                </a:cubicBezTo>
                <a:cubicBezTo>
                  <a:pt x="7321" y="63096"/>
                  <a:pt x="7343" y="62024"/>
                  <a:pt x="6981" y="60958"/>
                </a:cubicBezTo>
                <a:cubicBezTo>
                  <a:pt x="6618" y="59893"/>
                  <a:pt x="7345" y="57393"/>
                  <a:pt x="7574" y="55056"/>
                </a:cubicBezTo>
                <a:cubicBezTo>
                  <a:pt x="7804" y="52718"/>
                  <a:pt x="7182" y="49666"/>
                  <a:pt x="7076" y="48998"/>
                </a:cubicBezTo>
                <a:cubicBezTo>
                  <a:pt x="6970" y="48330"/>
                  <a:pt x="7017" y="45870"/>
                  <a:pt x="7017" y="45870"/>
                </a:cubicBezTo>
                <a:lnTo>
                  <a:pt x="7291" y="44497"/>
                </a:lnTo>
                <a:cubicBezTo>
                  <a:pt x="8101" y="43738"/>
                  <a:pt x="7430" y="42447"/>
                  <a:pt x="7095" y="40692"/>
                </a:cubicBezTo>
                <a:cubicBezTo>
                  <a:pt x="6761" y="38938"/>
                  <a:pt x="7259" y="36557"/>
                  <a:pt x="7781" y="34501"/>
                </a:cubicBezTo>
                <a:cubicBezTo>
                  <a:pt x="8241" y="32688"/>
                  <a:pt x="9244" y="29470"/>
                  <a:pt x="9995" y="27636"/>
                </a:cubicBezTo>
                <a:cubicBezTo>
                  <a:pt x="10032" y="27600"/>
                  <a:pt x="10639" y="26623"/>
                  <a:pt x="11450" y="26623"/>
                </a:cubicBezTo>
                <a:cubicBezTo>
                  <a:pt x="11633" y="26623"/>
                  <a:pt x="11827" y="26673"/>
                  <a:pt x="12026" y="26795"/>
                </a:cubicBezTo>
                <a:cubicBezTo>
                  <a:pt x="12087" y="26890"/>
                  <a:pt x="12131" y="26989"/>
                  <a:pt x="12148" y="27088"/>
                </a:cubicBezTo>
                <a:cubicBezTo>
                  <a:pt x="12242" y="27632"/>
                  <a:pt x="12803" y="27859"/>
                  <a:pt x="12803" y="27859"/>
                </a:cubicBezTo>
                <a:cubicBezTo>
                  <a:pt x="12803" y="27859"/>
                  <a:pt x="12242" y="29176"/>
                  <a:pt x="12569" y="29766"/>
                </a:cubicBezTo>
                <a:cubicBezTo>
                  <a:pt x="12569" y="29766"/>
                  <a:pt x="11779" y="30854"/>
                  <a:pt x="12107" y="31626"/>
                </a:cubicBezTo>
                <a:cubicBezTo>
                  <a:pt x="12107" y="31626"/>
                  <a:pt x="11730" y="31797"/>
                  <a:pt x="11730" y="32188"/>
                </a:cubicBezTo>
                <a:lnTo>
                  <a:pt x="11730" y="32909"/>
                </a:lnTo>
                <a:lnTo>
                  <a:pt x="11988" y="32909"/>
                </a:lnTo>
                <a:cubicBezTo>
                  <a:pt x="12035" y="33840"/>
                  <a:pt x="12140" y="33713"/>
                  <a:pt x="12335" y="34182"/>
                </a:cubicBezTo>
                <a:cubicBezTo>
                  <a:pt x="12335" y="34182"/>
                  <a:pt x="11867" y="36125"/>
                  <a:pt x="12663" y="37260"/>
                </a:cubicBezTo>
                <a:cubicBezTo>
                  <a:pt x="12663" y="37260"/>
                  <a:pt x="12101" y="38095"/>
                  <a:pt x="13178" y="39501"/>
                </a:cubicBezTo>
                <a:cubicBezTo>
                  <a:pt x="13178" y="39501"/>
                  <a:pt x="12615" y="40465"/>
                  <a:pt x="13504" y="40919"/>
                </a:cubicBezTo>
                <a:cubicBezTo>
                  <a:pt x="13504" y="40919"/>
                  <a:pt x="13654" y="41684"/>
                  <a:pt x="13820" y="41684"/>
                </a:cubicBezTo>
                <a:cubicBezTo>
                  <a:pt x="13839" y="41684"/>
                  <a:pt x="13859" y="41673"/>
                  <a:pt x="13879" y="41649"/>
                </a:cubicBezTo>
                <a:cubicBezTo>
                  <a:pt x="14066" y="41422"/>
                  <a:pt x="14270" y="41198"/>
                  <a:pt x="14270" y="41198"/>
                </a:cubicBezTo>
                <a:cubicBezTo>
                  <a:pt x="14270" y="41198"/>
                  <a:pt x="15891" y="41063"/>
                  <a:pt x="16593" y="40518"/>
                </a:cubicBezTo>
                <a:cubicBezTo>
                  <a:pt x="17295" y="39974"/>
                  <a:pt x="17482" y="39702"/>
                  <a:pt x="17482" y="39702"/>
                </a:cubicBezTo>
                <a:cubicBezTo>
                  <a:pt x="17482" y="39702"/>
                  <a:pt x="18558" y="39430"/>
                  <a:pt x="19025" y="38795"/>
                </a:cubicBezTo>
                <a:cubicBezTo>
                  <a:pt x="19492" y="38160"/>
                  <a:pt x="19727" y="37796"/>
                  <a:pt x="20476" y="37615"/>
                </a:cubicBezTo>
                <a:cubicBezTo>
                  <a:pt x="20663" y="37570"/>
                  <a:pt x="20850" y="37553"/>
                  <a:pt x="21025" y="37553"/>
                </a:cubicBezTo>
                <a:cubicBezTo>
                  <a:pt x="21552" y="37553"/>
                  <a:pt x="21973" y="37706"/>
                  <a:pt x="21973" y="37706"/>
                </a:cubicBezTo>
                <a:cubicBezTo>
                  <a:pt x="21973" y="37706"/>
                  <a:pt x="21973" y="38024"/>
                  <a:pt x="22066" y="38477"/>
                </a:cubicBezTo>
                <a:cubicBezTo>
                  <a:pt x="22160" y="38931"/>
                  <a:pt x="22066" y="39157"/>
                  <a:pt x="22066" y="39157"/>
                </a:cubicBezTo>
                <a:cubicBezTo>
                  <a:pt x="22066" y="39157"/>
                  <a:pt x="20414" y="40176"/>
                  <a:pt x="21630" y="40176"/>
                </a:cubicBezTo>
                <a:cubicBezTo>
                  <a:pt x="21726" y="40176"/>
                  <a:pt x="21839" y="40170"/>
                  <a:pt x="21973" y="40156"/>
                </a:cubicBezTo>
                <a:cubicBezTo>
                  <a:pt x="21973" y="40156"/>
                  <a:pt x="22066" y="41472"/>
                  <a:pt x="22113" y="41926"/>
                </a:cubicBezTo>
                <a:cubicBezTo>
                  <a:pt x="22160" y="42380"/>
                  <a:pt x="20944" y="42561"/>
                  <a:pt x="20944" y="42879"/>
                </a:cubicBezTo>
                <a:cubicBezTo>
                  <a:pt x="20944" y="43050"/>
                  <a:pt x="21242" y="43089"/>
                  <a:pt x="21517" y="43089"/>
                </a:cubicBezTo>
                <a:cubicBezTo>
                  <a:pt x="21753" y="43089"/>
                  <a:pt x="21973" y="43060"/>
                  <a:pt x="21973" y="43060"/>
                </a:cubicBezTo>
                <a:lnTo>
                  <a:pt x="21973" y="43060"/>
                </a:lnTo>
                <a:cubicBezTo>
                  <a:pt x="21973" y="43060"/>
                  <a:pt x="21739" y="44013"/>
                  <a:pt x="21880" y="44649"/>
                </a:cubicBezTo>
                <a:cubicBezTo>
                  <a:pt x="22020" y="45284"/>
                  <a:pt x="20710" y="45056"/>
                  <a:pt x="20524" y="45329"/>
                </a:cubicBezTo>
                <a:cubicBezTo>
                  <a:pt x="20368" y="45557"/>
                  <a:pt x="20963" y="45658"/>
                  <a:pt x="21381" y="45658"/>
                </a:cubicBezTo>
                <a:cubicBezTo>
                  <a:pt x="21463" y="45658"/>
                  <a:pt x="21538" y="45654"/>
                  <a:pt x="21600" y="45647"/>
                </a:cubicBezTo>
                <a:cubicBezTo>
                  <a:pt x="21681" y="45637"/>
                  <a:pt x="21733" y="45629"/>
                  <a:pt x="21765" y="45629"/>
                </a:cubicBezTo>
                <a:cubicBezTo>
                  <a:pt x="21881" y="45629"/>
                  <a:pt x="21729" y="45729"/>
                  <a:pt x="21693" y="46191"/>
                </a:cubicBezTo>
                <a:cubicBezTo>
                  <a:pt x="21646" y="46781"/>
                  <a:pt x="21834" y="47190"/>
                  <a:pt x="21834" y="47190"/>
                </a:cubicBezTo>
                <a:cubicBezTo>
                  <a:pt x="21834" y="47190"/>
                  <a:pt x="20570" y="47371"/>
                  <a:pt x="20429" y="47643"/>
                </a:cubicBezTo>
                <a:cubicBezTo>
                  <a:pt x="20309" y="47875"/>
                  <a:pt x="20190" y="48272"/>
                  <a:pt x="20505" y="48272"/>
                </a:cubicBezTo>
                <a:cubicBezTo>
                  <a:pt x="20560" y="48272"/>
                  <a:pt x="20627" y="48261"/>
                  <a:pt x="20710" y="48234"/>
                </a:cubicBezTo>
                <a:cubicBezTo>
                  <a:pt x="20935" y="48161"/>
                  <a:pt x="21138" y="48139"/>
                  <a:pt x="21300" y="48139"/>
                </a:cubicBezTo>
                <a:cubicBezTo>
                  <a:pt x="21542" y="48139"/>
                  <a:pt x="21693" y="48188"/>
                  <a:pt x="21693" y="48188"/>
                </a:cubicBezTo>
                <a:cubicBezTo>
                  <a:pt x="21693" y="48188"/>
                  <a:pt x="21459" y="48914"/>
                  <a:pt x="21647" y="49368"/>
                </a:cubicBezTo>
                <a:cubicBezTo>
                  <a:pt x="21834" y="49822"/>
                  <a:pt x="21693" y="50184"/>
                  <a:pt x="21693" y="50184"/>
                </a:cubicBezTo>
                <a:cubicBezTo>
                  <a:pt x="21693" y="50184"/>
                  <a:pt x="21050" y="49993"/>
                  <a:pt x="20609" y="49993"/>
                </a:cubicBezTo>
                <a:cubicBezTo>
                  <a:pt x="20444" y="49993"/>
                  <a:pt x="20307" y="50020"/>
                  <a:pt x="20243" y="50094"/>
                </a:cubicBezTo>
                <a:cubicBezTo>
                  <a:pt x="20009" y="50367"/>
                  <a:pt x="20429" y="50774"/>
                  <a:pt x="20897" y="50819"/>
                </a:cubicBezTo>
                <a:cubicBezTo>
                  <a:pt x="21365" y="50864"/>
                  <a:pt x="21693" y="50910"/>
                  <a:pt x="21693" y="50910"/>
                </a:cubicBezTo>
                <a:cubicBezTo>
                  <a:pt x="21693" y="50910"/>
                  <a:pt x="21319" y="53825"/>
                  <a:pt x="21459" y="54460"/>
                </a:cubicBezTo>
                <a:cubicBezTo>
                  <a:pt x="21459" y="54460"/>
                  <a:pt x="19494" y="54370"/>
                  <a:pt x="19120" y="54143"/>
                </a:cubicBezTo>
                <a:cubicBezTo>
                  <a:pt x="18909" y="54015"/>
                  <a:pt x="17695" y="53582"/>
                  <a:pt x="16469" y="53582"/>
                </a:cubicBezTo>
                <a:cubicBezTo>
                  <a:pt x="15526" y="53582"/>
                  <a:pt x="14575" y="53838"/>
                  <a:pt x="14067" y="54687"/>
                </a:cubicBezTo>
                <a:cubicBezTo>
                  <a:pt x="12898" y="56638"/>
                  <a:pt x="13739" y="57499"/>
                  <a:pt x="14114" y="58136"/>
                </a:cubicBezTo>
                <a:cubicBezTo>
                  <a:pt x="14489" y="58772"/>
                  <a:pt x="14114" y="59043"/>
                  <a:pt x="14488" y="59723"/>
                </a:cubicBezTo>
                <a:cubicBezTo>
                  <a:pt x="14861" y="60403"/>
                  <a:pt x="14722" y="59850"/>
                  <a:pt x="15049" y="60348"/>
                </a:cubicBezTo>
                <a:cubicBezTo>
                  <a:pt x="15376" y="60846"/>
                  <a:pt x="15610" y="61710"/>
                  <a:pt x="15329" y="62300"/>
                </a:cubicBezTo>
                <a:cubicBezTo>
                  <a:pt x="15185" y="62601"/>
                  <a:pt x="14883" y="62736"/>
                  <a:pt x="14547" y="62736"/>
                </a:cubicBezTo>
                <a:cubicBezTo>
                  <a:pt x="14226" y="62736"/>
                  <a:pt x="13873" y="62612"/>
                  <a:pt x="13599" y="62390"/>
                </a:cubicBezTo>
                <a:cubicBezTo>
                  <a:pt x="13497" y="62308"/>
                  <a:pt x="13363" y="62267"/>
                  <a:pt x="13214" y="62267"/>
                </a:cubicBezTo>
                <a:cubicBezTo>
                  <a:pt x="12539" y="62267"/>
                  <a:pt x="11544" y="63098"/>
                  <a:pt x="11775" y="64659"/>
                </a:cubicBezTo>
                <a:cubicBezTo>
                  <a:pt x="12055" y="66564"/>
                  <a:pt x="13038" y="66656"/>
                  <a:pt x="13178" y="67790"/>
                </a:cubicBezTo>
                <a:cubicBezTo>
                  <a:pt x="13317" y="68925"/>
                  <a:pt x="13505" y="75822"/>
                  <a:pt x="14207" y="80451"/>
                </a:cubicBezTo>
                <a:cubicBezTo>
                  <a:pt x="14911" y="85080"/>
                  <a:pt x="15236" y="89379"/>
                  <a:pt x="14815" y="90695"/>
                </a:cubicBezTo>
                <a:cubicBezTo>
                  <a:pt x="14394" y="92010"/>
                  <a:pt x="13771" y="93145"/>
                  <a:pt x="14270" y="93689"/>
                </a:cubicBezTo>
                <a:cubicBezTo>
                  <a:pt x="14769" y="94232"/>
                  <a:pt x="15610" y="94279"/>
                  <a:pt x="15610" y="94279"/>
                </a:cubicBezTo>
                <a:cubicBezTo>
                  <a:pt x="15610" y="94279"/>
                  <a:pt x="13973" y="94324"/>
                  <a:pt x="14067" y="95187"/>
                </a:cubicBezTo>
                <a:cubicBezTo>
                  <a:pt x="14161" y="96047"/>
                  <a:pt x="14269" y="96048"/>
                  <a:pt x="14270" y="96048"/>
                </a:cubicBezTo>
                <a:cubicBezTo>
                  <a:pt x="14270" y="96048"/>
                  <a:pt x="14270" y="96048"/>
                  <a:pt x="14270" y="96048"/>
                </a:cubicBezTo>
                <a:lnTo>
                  <a:pt x="14270" y="96048"/>
                </a:lnTo>
                <a:cubicBezTo>
                  <a:pt x="14270" y="96048"/>
                  <a:pt x="13458" y="96139"/>
                  <a:pt x="13879" y="97138"/>
                </a:cubicBezTo>
                <a:cubicBezTo>
                  <a:pt x="14300" y="98136"/>
                  <a:pt x="14441" y="98907"/>
                  <a:pt x="14674" y="100904"/>
                </a:cubicBezTo>
                <a:cubicBezTo>
                  <a:pt x="14908" y="102901"/>
                  <a:pt x="15376" y="109718"/>
                  <a:pt x="15704" y="112894"/>
                </a:cubicBezTo>
                <a:cubicBezTo>
                  <a:pt x="16031" y="116070"/>
                  <a:pt x="16604" y="121231"/>
                  <a:pt x="17038" y="122623"/>
                </a:cubicBezTo>
                <a:cubicBezTo>
                  <a:pt x="17471" y="124009"/>
                  <a:pt x="15891" y="124360"/>
                  <a:pt x="16125" y="125040"/>
                </a:cubicBezTo>
                <a:cubicBezTo>
                  <a:pt x="16359" y="125720"/>
                  <a:pt x="16406" y="126234"/>
                  <a:pt x="16406" y="126234"/>
                </a:cubicBezTo>
                <a:cubicBezTo>
                  <a:pt x="16406" y="126234"/>
                  <a:pt x="14072" y="127333"/>
                  <a:pt x="13699" y="127879"/>
                </a:cubicBezTo>
                <a:cubicBezTo>
                  <a:pt x="13324" y="128424"/>
                  <a:pt x="10768" y="129236"/>
                  <a:pt x="10441" y="129283"/>
                </a:cubicBezTo>
                <a:cubicBezTo>
                  <a:pt x="10114" y="129329"/>
                  <a:pt x="9832" y="129555"/>
                  <a:pt x="9645" y="129826"/>
                </a:cubicBezTo>
                <a:cubicBezTo>
                  <a:pt x="9480" y="130066"/>
                  <a:pt x="9794" y="130308"/>
                  <a:pt x="10214" y="130308"/>
                </a:cubicBezTo>
                <a:cubicBezTo>
                  <a:pt x="10269" y="130308"/>
                  <a:pt x="10325" y="130304"/>
                  <a:pt x="10383" y="130295"/>
                </a:cubicBezTo>
                <a:cubicBezTo>
                  <a:pt x="10464" y="130283"/>
                  <a:pt x="10534" y="130277"/>
                  <a:pt x="10597" y="130277"/>
                </a:cubicBezTo>
                <a:cubicBezTo>
                  <a:pt x="11187" y="130277"/>
                  <a:pt x="11005" y="130784"/>
                  <a:pt x="11184" y="130784"/>
                </a:cubicBezTo>
                <a:cubicBezTo>
                  <a:pt x="11209" y="130784"/>
                  <a:pt x="11241" y="130774"/>
                  <a:pt x="11283" y="130752"/>
                </a:cubicBezTo>
                <a:cubicBezTo>
                  <a:pt x="11352" y="130715"/>
                  <a:pt x="11402" y="130700"/>
                  <a:pt x="11442" y="130700"/>
                </a:cubicBezTo>
                <a:cubicBezTo>
                  <a:pt x="11618" y="130700"/>
                  <a:pt x="11616" y="130989"/>
                  <a:pt x="12312" y="131006"/>
                </a:cubicBezTo>
                <a:cubicBezTo>
                  <a:pt x="12325" y="131006"/>
                  <a:pt x="12337" y="131006"/>
                  <a:pt x="12349" y="131006"/>
                </a:cubicBezTo>
                <a:cubicBezTo>
                  <a:pt x="13176" y="131006"/>
                  <a:pt x="13435" y="130326"/>
                  <a:pt x="13435" y="130326"/>
                </a:cubicBezTo>
                <a:cubicBezTo>
                  <a:pt x="13435" y="130326"/>
                  <a:pt x="19822" y="127912"/>
                  <a:pt x="20056" y="127323"/>
                </a:cubicBezTo>
                <a:cubicBezTo>
                  <a:pt x="20289" y="126733"/>
                  <a:pt x="19961" y="125871"/>
                  <a:pt x="19961" y="125871"/>
                </a:cubicBezTo>
                <a:cubicBezTo>
                  <a:pt x="19961" y="125871"/>
                  <a:pt x="20102" y="124328"/>
                  <a:pt x="19822" y="123602"/>
                </a:cubicBezTo>
                <a:cubicBezTo>
                  <a:pt x="19542" y="122876"/>
                  <a:pt x="19166" y="122059"/>
                  <a:pt x="19166" y="122059"/>
                </a:cubicBezTo>
                <a:cubicBezTo>
                  <a:pt x="19166" y="122059"/>
                  <a:pt x="18699" y="112621"/>
                  <a:pt x="18605" y="111532"/>
                </a:cubicBezTo>
                <a:cubicBezTo>
                  <a:pt x="18511" y="110442"/>
                  <a:pt x="18512" y="100812"/>
                  <a:pt x="18512" y="99587"/>
                </a:cubicBezTo>
                <a:cubicBezTo>
                  <a:pt x="18512" y="98363"/>
                  <a:pt x="19401" y="97001"/>
                  <a:pt x="19728" y="95957"/>
                </a:cubicBezTo>
                <a:cubicBezTo>
                  <a:pt x="20056" y="94913"/>
                  <a:pt x="20289" y="94913"/>
                  <a:pt x="19915" y="94187"/>
                </a:cubicBezTo>
                <a:cubicBezTo>
                  <a:pt x="19915" y="94187"/>
                  <a:pt x="21131" y="92782"/>
                  <a:pt x="20851" y="92009"/>
                </a:cubicBezTo>
                <a:cubicBezTo>
                  <a:pt x="20570" y="91237"/>
                  <a:pt x="19354" y="90330"/>
                  <a:pt x="18792" y="88560"/>
                </a:cubicBezTo>
                <a:cubicBezTo>
                  <a:pt x="18231" y="86790"/>
                  <a:pt x="16406" y="82265"/>
                  <a:pt x="16172" y="79813"/>
                </a:cubicBezTo>
                <a:cubicBezTo>
                  <a:pt x="15939" y="77363"/>
                  <a:pt x="15658" y="73324"/>
                  <a:pt x="15705" y="71102"/>
                </a:cubicBezTo>
                <a:cubicBezTo>
                  <a:pt x="15751" y="68878"/>
                  <a:pt x="15892" y="67834"/>
                  <a:pt x="15892" y="67834"/>
                </a:cubicBezTo>
                <a:cubicBezTo>
                  <a:pt x="15892" y="67834"/>
                  <a:pt x="16594" y="67381"/>
                  <a:pt x="16547" y="66790"/>
                </a:cubicBezTo>
                <a:cubicBezTo>
                  <a:pt x="16500" y="66200"/>
                  <a:pt x="16032" y="66246"/>
                  <a:pt x="16453" y="65248"/>
                </a:cubicBezTo>
                <a:cubicBezTo>
                  <a:pt x="16784" y="64463"/>
                  <a:pt x="17057" y="64379"/>
                  <a:pt x="17159" y="64379"/>
                </a:cubicBezTo>
                <a:cubicBezTo>
                  <a:pt x="17186" y="64379"/>
                  <a:pt x="17201" y="64385"/>
                  <a:pt x="17201" y="64385"/>
                </a:cubicBezTo>
                <a:cubicBezTo>
                  <a:pt x="17201" y="64385"/>
                  <a:pt x="17622" y="67018"/>
                  <a:pt x="18371" y="67563"/>
                </a:cubicBezTo>
                <a:cubicBezTo>
                  <a:pt x="18806" y="67879"/>
                  <a:pt x="19178" y="68072"/>
                  <a:pt x="19550" y="68072"/>
                </a:cubicBezTo>
                <a:cubicBezTo>
                  <a:pt x="19819" y="68072"/>
                  <a:pt x="20088" y="67971"/>
                  <a:pt x="20382" y="67743"/>
                </a:cubicBezTo>
                <a:cubicBezTo>
                  <a:pt x="21084" y="67198"/>
                  <a:pt x="22816" y="65429"/>
                  <a:pt x="22816" y="65429"/>
                </a:cubicBezTo>
                <a:cubicBezTo>
                  <a:pt x="22816" y="65429"/>
                  <a:pt x="22973" y="65761"/>
                  <a:pt x="23132" y="65882"/>
                </a:cubicBezTo>
                <a:cubicBezTo>
                  <a:pt x="23293" y="65761"/>
                  <a:pt x="23449" y="65429"/>
                  <a:pt x="23449" y="65429"/>
                </a:cubicBezTo>
                <a:cubicBezTo>
                  <a:pt x="23449" y="65429"/>
                  <a:pt x="25179" y="67199"/>
                  <a:pt x="25882" y="67743"/>
                </a:cubicBezTo>
                <a:cubicBezTo>
                  <a:pt x="26177" y="67971"/>
                  <a:pt x="26446" y="68072"/>
                  <a:pt x="26715" y="68072"/>
                </a:cubicBezTo>
                <a:cubicBezTo>
                  <a:pt x="27088" y="68072"/>
                  <a:pt x="27459" y="67879"/>
                  <a:pt x="27893" y="67563"/>
                </a:cubicBezTo>
                <a:cubicBezTo>
                  <a:pt x="28641" y="67018"/>
                  <a:pt x="29062" y="64385"/>
                  <a:pt x="29062" y="64385"/>
                </a:cubicBezTo>
                <a:cubicBezTo>
                  <a:pt x="29062" y="64385"/>
                  <a:pt x="29077" y="64379"/>
                  <a:pt x="29105" y="64379"/>
                </a:cubicBezTo>
                <a:cubicBezTo>
                  <a:pt x="29207" y="64379"/>
                  <a:pt x="29480" y="64463"/>
                  <a:pt x="29811" y="65248"/>
                </a:cubicBezTo>
                <a:cubicBezTo>
                  <a:pt x="30232" y="66246"/>
                  <a:pt x="29764" y="66200"/>
                  <a:pt x="29717" y="66790"/>
                </a:cubicBezTo>
                <a:cubicBezTo>
                  <a:pt x="29671" y="67380"/>
                  <a:pt x="30373" y="67834"/>
                  <a:pt x="30373" y="67834"/>
                </a:cubicBezTo>
                <a:cubicBezTo>
                  <a:pt x="30373" y="67834"/>
                  <a:pt x="30513" y="68878"/>
                  <a:pt x="30560" y="71102"/>
                </a:cubicBezTo>
                <a:cubicBezTo>
                  <a:pt x="30606" y="73324"/>
                  <a:pt x="30326" y="77364"/>
                  <a:pt x="30091" y="79813"/>
                </a:cubicBezTo>
                <a:cubicBezTo>
                  <a:pt x="29857" y="82264"/>
                  <a:pt x="28034" y="86790"/>
                  <a:pt x="27472" y="88560"/>
                </a:cubicBezTo>
                <a:cubicBezTo>
                  <a:pt x="26910" y="90331"/>
                  <a:pt x="25694" y="91238"/>
                  <a:pt x="25413" y="92009"/>
                </a:cubicBezTo>
                <a:cubicBezTo>
                  <a:pt x="25133" y="92779"/>
                  <a:pt x="26349" y="94187"/>
                  <a:pt x="26349" y="94187"/>
                </a:cubicBezTo>
                <a:cubicBezTo>
                  <a:pt x="25975" y="94913"/>
                  <a:pt x="26209" y="94913"/>
                  <a:pt x="26536" y="95957"/>
                </a:cubicBezTo>
                <a:cubicBezTo>
                  <a:pt x="26863" y="97001"/>
                  <a:pt x="27752" y="98362"/>
                  <a:pt x="27752" y="99587"/>
                </a:cubicBezTo>
                <a:cubicBezTo>
                  <a:pt x="27752" y="100813"/>
                  <a:pt x="27752" y="110442"/>
                  <a:pt x="27659" y="111532"/>
                </a:cubicBezTo>
                <a:cubicBezTo>
                  <a:pt x="27566" y="112621"/>
                  <a:pt x="27097" y="122059"/>
                  <a:pt x="27097" y="122059"/>
                </a:cubicBezTo>
                <a:cubicBezTo>
                  <a:pt x="27097" y="122059"/>
                  <a:pt x="26724" y="122876"/>
                  <a:pt x="26443" y="123602"/>
                </a:cubicBezTo>
                <a:cubicBezTo>
                  <a:pt x="26161" y="124328"/>
                  <a:pt x="26302" y="125871"/>
                  <a:pt x="26302" y="125871"/>
                </a:cubicBezTo>
                <a:cubicBezTo>
                  <a:pt x="26302" y="125871"/>
                  <a:pt x="25975" y="126733"/>
                  <a:pt x="26209" y="127323"/>
                </a:cubicBezTo>
                <a:cubicBezTo>
                  <a:pt x="26443" y="127913"/>
                  <a:pt x="32410" y="130326"/>
                  <a:pt x="32410" y="130326"/>
                </a:cubicBezTo>
                <a:cubicBezTo>
                  <a:pt x="32410" y="130326"/>
                  <a:pt x="32669" y="131006"/>
                  <a:pt x="33495" y="131006"/>
                </a:cubicBezTo>
                <a:cubicBezTo>
                  <a:pt x="33508" y="131006"/>
                  <a:pt x="33520" y="131006"/>
                  <a:pt x="33533" y="131006"/>
                </a:cubicBezTo>
                <a:cubicBezTo>
                  <a:pt x="34228" y="130989"/>
                  <a:pt x="34225" y="130700"/>
                  <a:pt x="34402" y="130700"/>
                </a:cubicBezTo>
                <a:cubicBezTo>
                  <a:pt x="34443" y="130700"/>
                  <a:pt x="34492" y="130715"/>
                  <a:pt x="34562" y="130752"/>
                </a:cubicBezTo>
                <a:cubicBezTo>
                  <a:pt x="34604" y="130774"/>
                  <a:pt x="34636" y="130784"/>
                  <a:pt x="34661" y="130784"/>
                </a:cubicBezTo>
                <a:cubicBezTo>
                  <a:pt x="34841" y="130784"/>
                  <a:pt x="34658" y="130277"/>
                  <a:pt x="35248" y="130277"/>
                </a:cubicBezTo>
                <a:cubicBezTo>
                  <a:pt x="35310" y="130277"/>
                  <a:pt x="35381" y="130283"/>
                  <a:pt x="35462" y="130295"/>
                </a:cubicBezTo>
                <a:cubicBezTo>
                  <a:pt x="35520" y="130304"/>
                  <a:pt x="35576" y="130308"/>
                  <a:pt x="35631" y="130308"/>
                </a:cubicBezTo>
                <a:cubicBezTo>
                  <a:pt x="36051" y="130308"/>
                  <a:pt x="36365" y="130067"/>
                  <a:pt x="36199" y="129826"/>
                </a:cubicBezTo>
                <a:cubicBezTo>
                  <a:pt x="36012" y="129555"/>
                  <a:pt x="35732" y="129327"/>
                  <a:pt x="35404" y="129283"/>
                </a:cubicBezTo>
                <a:cubicBezTo>
                  <a:pt x="35076" y="129238"/>
                  <a:pt x="32520" y="128423"/>
                  <a:pt x="32146" y="127879"/>
                </a:cubicBezTo>
                <a:cubicBezTo>
                  <a:pt x="31773" y="127334"/>
                  <a:pt x="29859" y="126234"/>
                  <a:pt x="29859" y="126234"/>
                </a:cubicBezTo>
                <a:cubicBezTo>
                  <a:pt x="29859" y="126234"/>
                  <a:pt x="29906" y="125721"/>
                  <a:pt x="30140" y="125040"/>
                </a:cubicBezTo>
                <a:cubicBezTo>
                  <a:pt x="30374" y="124359"/>
                  <a:pt x="28794" y="124009"/>
                  <a:pt x="29227" y="122623"/>
                </a:cubicBezTo>
                <a:cubicBezTo>
                  <a:pt x="29661" y="121231"/>
                  <a:pt x="30233" y="116070"/>
                  <a:pt x="30561" y="112894"/>
                </a:cubicBezTo>
                <a:cubicBezTo>
                  <a:pt x="30888" y="109718"/>
                  <a:pt x="31356" y="102901"/>
                  <a:pt x="31589" y="100904"/>
                </a:cubicBezTo>
                <a:cubicBezTo>
                  <a:pt x="31823" y="98908"/>
                  <a:pt x="31964" y="98136"/>
                  <a:pt x="32386" y="97138"/>
                </a:cubicBezTo>
                <a:cubicBezTo>
                  <a:pt x="32809" y="96139"/>
                  <a:pt x="31994" y="96048"/>
                  <a:pt x="31994" y="96048"/>
                </a:cubicBezTo>
                <a:cubicBezTo>
                  <a:pt x="31994" y="96048"/>
                  <a:pt x="32104" y="96048"/>
                  <a:pt x="32198" y="95187"/>
                </a:cubicBezTo>
                <a:cubicBezTo>
                  <a:pt x="32291" y="94324"/>
                  <a:pt x="30655" y="94279"/>
                  <a:pt x="30655" y="94279"/>
                </a:cubicBezTo>
                <a:cubicBezTo>
                  <a:pt x="30655" y="94279"/>
                  <a:pt x="31497" y="94233"/>
                  <a:pt x="31994" y="93689"/>
                </a:cubicBezTo>
                <a:cubicBezTo>
                  <a:pt x="32493" y="93144"/>
                  <a:pt x="31871" y="92009"/>
                  <a:pt x="31450" y="90695"/>
                </a:cubicBezTo>
                <a:cubicBezTo>
                  <a:pt x="31029" y="89380"/>
                  <a:pt x="31356" y="85078"/>
                  <a:pt x="32058" y="80451"/>
                </a:cubicBezTo>
                <a:cubicBezTo>
                  <a:pt x="32759" y="75822"/>
                  <a:pt x="32947" y="68925"/>
                  <a:pt x="33088" y="67790"/>
                </a:cubicBezTo>
                <a:cubicBezTo>
                  <a:pt x="33228" y="66655"/>
                  <a:pt x="34209" y="66565"/>
                  <a:pt x="34491" y="64659"/>
                </a:cubicBezTo>
                <a:cubicBezTo>
                  <a:pt x="34720" y="63097"/>
                  <a:pt x="33726" y="62268"/>
                  <a:pt x="33050" y="62268"/>
                </a:cubicBezTo>
                <a:cubicBezTo>
                  <a:pt x="32901" y="62268"/>
                  <a:pt x="32767" y="62308"/>
                  <a:pt x="32666" y="62390"/>
                </a:cubicBezTo>
                <a:cubicBezTo>
                  <a:pt x="32392" y="62611"/>
                  <a:pt x="32038" y="62736"/>
                  <a:pt x="31716" y="62736"/>
                </a:cubicBezTo>
                <a:cubicBezTo>
                  <a:pt x="31380" y="62736"/>
                  <a:pt x="31078" y="62600"/>
                  <a:pt x="30935" y="62300"/>
                </a:cubicBezTo>
                <a:cubicBezTo>
                  <a:pt x="30656" y="61710"/>
                  <a:pt x="30888" y="60847"/>
                  <a:pt x="31215" y="60348"/>
                </a:cubicBezTo>
                <a:cubicBezTo>
                  <a:pt x="31544" y="59849"/>
                  <a:pt x="31403" y="60403"/>
                  <a:pt x="31778" y="59723"/>
                </a:cubicBezTo>
                <a:cubicBezTo>
                  <a:pt x="32152" y="59042"/>
                  <a:pt x="31778" y="58771"/>
                  <a:pt x="32152" y="58136"/>
                </a:cubicBezTo>
                <a:cubicBezTo>
                  <a:pt x="32525" y="57501"/>
                  <a:pt x="33368" y="56638"/>
                  <a:pt x="32199" y="54687"/>
                </a:cubicBezTo>
                <a:cubicBezTo>
                  <a:pt x="31690" y="53838"/>
                  <a:pt x="30739" y="53581"/>
                  <a:pt x="29796" y="53581"/>
                </a:cubicBezTo>
                <a:cubicBezTo>
                  <a:pt x="28570" y="53581"/>
                  <a:pt x="27358" y="54014"/>
                  <a:pt x="27146" y="54143"/>
                </a:cubicBezTo>
                <a:cubicBezTo>
                  <a:pt x="26772" y="54369"/>
                  <a:pt x="24807" y="54459"/>
                  <a:pt x="24807" y="54459"/>
                </a:cubicBezTo>
                <a:cubicBezTo>
                  <a:pt x="24947" y="53824"/>
                  <a:pt x="24574" y="50909"/>
                  <a:pt x="24574" y="50909"/>
                </a:cubicBezTo>
                <a:cubicBezTo>
                  <a:pt x="24574" y="50909"/>
                  <a:pt x="24900" y="50864"/>
                  <a:pt x="25368" y="50818"/>
                </a:cubicBezTo>
                <a:cubicBezTo>
                  <a:pt x="25836" y="50773"/>
                  <a:pt x="26258" y="50366"/>
                  <a:pt x="26023" y="50093"/>
                </a:cubicBezTo>
                <a:cubicBezTo>
                  <a:pt x="25959" y="50019"/>
                  <a:pt x="25822" y="49992"/>
                  <a:pt x="25656" y="49992"/>
                </a:cubicBezTo>
                <a:cubicBezTo>
                  <a:pt x="25216" y="49992"/>
                  <a:pt x="24574" y="50183"/>
                  <a:pt x="24574" y="50183"/>
                </a:cubicBezTo>
                <a:cubicBezTo>
                  <a:pt x="24574" y="50183"/>
                  <a:pt x="24433" y="49821"/>
                  <a:pt x="24620" y="49367"/>
                </a:cubicBezTo>
                <a:cubicBezTo>
                  <a:pt x="24807" y="48913"/>
                  <a:pt x="24574" y="48187"/>
                  <a:pt x="24574" y="48187"/>
                </a:cubicBezTo>
                <a:cubicBezTo>
                  <a:pt x="24574" y="48187"/>
                  <a:pt x="24724" y="48138"/>
                  <a:pt x="24965" y="48138"/>
                </a:cubicBezTo>
                <a:cubicBezTo>
                  <a:pt x="25127" y="48138"/>
                  <a:pt x="25330" y="48160"/>
                  <a:pt x="25556" y="48233"/>
                </a:cubicBezTo>
                <a:cubicBezTo>
                  <a:pt x="25639" y="48260"/>
                  <a:pt x="25707" y="48272"/>
                  <a:pt x="25761" y="48272"/>
                </a:cubicBezTo>
                <a:cubicBezTo>
                  <a:pt x="26077" y="48272"/>
                  <a:pt x="25956" y="47874"/>
                  <a:pt x="25837" y="47642"/>
                </a:cubicBezTo>
                <a:cubicBezTo>
                  <a:pt x="25697" y="47369"/>
                  <a:pt x="24433" y="47189"/>
                  <a:pt x="24433" y="47189"/>
                </a:cubicBezTo>
                <a:cubicBezTo>
                  <a:pt x="24433" y="47189"/>
                  <a:pt x="24620" y="46780"/>
                  <a:pt x="24574" y="46190"/>
                </a:cubicBezTo>
                <a:cubicBezTo>
                  <a:pt x="24538" y="45729"/>
                  <a:pt x="24386" y="45629"/>
                  <a:pt x="24501" y="45629"/>
                </a:cubicBezTo>
                <a:cubicBezTo>
                  <a:pt x="24532" y="45629"/>
                  <a:pt x="24585" y="45636"/>
                  <a:pt x="24667" y="45647"/>
                </a:cubicBezTo>
                <a:cubicBezTo>
                  <a:pt x="24727" y="45654"/>
                  <a:pt x="24801" y="45657"/>
                  <a:pt x="24881" y="45657"/>
                </a:cubicBezTo>
                <a:cubicBezTo>
                  <a:pt x="25299" y="45657"/>
                  <a:pt x="25900" y="45556"/>
                  <a:pt x="25743" y="45328"/>
                </a:cubicBezTo>
                <a:cubicBezTo>
                  <a:pt x="25555" y="45056"/>
                  <a:pt x="24245" y="45283"/>
                  <a:pt x="24387" y="44648"/>
                </a:cubicBezTo>
                <a:cubicBezTo>
                  <a:pt x="24528" y="44013"/>
                  <a:pt x="24292" y="43059"/>
                  <a:pt x="24292" y="43059"/>
                </a:cubicBezTo>
                <a:lnTo>
                  <a:pt x="24292" y="43059"/>
                </a:lnTo>
                <a:cubicBezTo>
                  <a:pt x="24293" y="43059"/>
                  <a:pt x="24512" y="43088"/>
                  <a:pt x="24749" y="43088"/>
                </a:cubicBezTo>
                <a:cubicBezTo>
                  <a:pt x="25025" y="43088"/>
                  <a:pt x="25323" y="43049"/>
                  <a:pt x="25323" y="42878"/>
                </a:cubicBezTo>
                <a:cubicBezTo>
                  <a:pt x="25323" y="42560"/>
                  <a:pt x="24107" y="42379"/>
                  <a:pt x="24153" y="41925"/>
                </a:cubicBezTo>
                <a:cubicBezTo>
                  <a:pt x="24200" y="41471"/>
                  <a:pt x="24294" y="40155"/>
                  <a:pt x="24294" y="40155"/>
                </a:cubicBezTo>
                <a:cubicBezTo>
                  <a:pt x="24427" y="40169"/>
                  <a:pt x="24541" y="40175"/>
                  <a:pt x="24637" y="40175"/>
                </a:cubicBezTo>
                <a:cubicBezTo>
                  <a:pt x="25851" y="40175"/>
                  <a:pt x="24200" y="39157"/>
                  <a:pt x="24200" y="39157"/>
                </a:cubicBezTo>
                <a:cubicBezTo>
                  <a:pt x="24200" y="39157"/>
                  <a:pt x="24107" y="38930"/>
                  <a:pt x="24200" y="38476"/>
                </a:cubicBezTo>
                <a:cubicBezTo>
                  <a:pt x="24294" y="38022"/>
                  <a:pt x="24294" y="37705"/>
                  <a:pt x="24294" y="37705"/>
                </a:cubicBezTo>
                <a:cubicBezTo>
                  <a:pt x="24294" y="37705"/>
                  <a:pt x="24715" y="37552"/>
                  <a:pt x="25241" y="37552"/>
                </a:cubicBezTo>
                <a:cubicBezTo>
                  <a:pt x="25416" y="37552"/>
                  <a:pt x="25603" y="37569"/>
                  <a:pt x="25790" y="37614"/>
                </a:cubicBezTo>
                <a:cubicBezTo>
                  <a:pt x="26538" y="37796"/>
                  <a:pt x="26773" y="38159"/>
                  <a:pt x="27241" y="38794"/>
                </a:cubicBezTo>
                <a:cubicBezTo>
                  <a:pt x="27708" y="39429"/>
                  <a:pt x="28784" y="39701"/>
                  <a:pt x="28784" y="39701"/>
                </a:cubicBezTo>
                <a:cubicBezTo>
                  <a:pt x="28784" y="39701"/>
                  <a:pt x="28972" y="39974"/>
                  <a:pt x="29674" y="40518"/>
                </a:cubicBezTo>
                <a:cubicBezTo>
                  <a:pt x="30375" y="41063"/>
                  <a:pt x="31997" y="41199"/>
                  <a:pt x="31997" y="41199"/>
                </a:cubicBezTo>
                <a:cubicBezTo>
                  <a:pt x="31997" y="41199"/>
                  <a:pt x="32200" y="41426"/>
                  <a:pt x="32388" y="41652"/>
                </a:cubicBezTo>
                <a:cubicBezTo>
                  <a:pt x="32408" y="41676"/>
                  <a:pt x="32428" y="41686"/>
                  <a:pt x="32447" y="41686"/>
                </a:cubicBezTo>
                <a:cubicBezTo>
                  <a:pt x="32613" y="41686"/>
                  <a:pt x="32761" y="40926"/>
                  <a:pt x="32761" y="40926"/>
                </a:cubicBezTo>
                <a:cubicBezTo>
                  <a:pt x="33650" y="40473"/>
                  <a:pt x="33089" y="39520"/>
                  <a:pt x="33089" y="39520"/>
                </a:cubicBezTo>
                <a:cubicBezTo>
                  <a:pt x="34164" y="38113"/>
                  <a:pt x="33603" y="37296"/>
                  <a:pt x="33603" y="37296"/>
                </a:cubicBezTo>
                <a:cubicBezTo>
                  <a:pt x="34398" y="36161"/>
                  <a:pt x="33930" y="34180"/>
                  <a:pt x="33930" y="34180"/>
                </a:cubicBezTo>
                <a:cubicBezTo>
                  <a:pt x="34126" y="33712"/>
                  <a:pt x="34230" y="33839"/>
                  <a:pt x="34278" y="32908"/>
                </a:cubicBezTo>
                <a:lnTo>
                  <a:pt x="34066" y="32908"/>
                </a:lnTo>
                <a:lnTo>
                  <a:pt x="34066" y="32187"/>
                </a:lnTo>
                <a:cubicBezTo>
                  <a:pt x="34066" y="31796"/>
                  <a:pt x="33924" y="31624"/>
                  <a:pt x="33924" y="31624"/>
                </a:cubicBezTo>
                <a:cubicBezTo>
                  <a:pt x="34249" y="30852"/>
                  <a:pt x="33646" y="29763"/>
                  <a:pt x="33646" y="29763"/>
                </a:cubicBezTo>
                <a:cubicBezTo>
                  <a:pt x="33972" y="29173"/>
                  <a:pt x="33436" y="27857"/>
                  <a:pt x="33436" y="27857"/>
                </a:cubicBezTo>
                <a:cubicBezTo>
                  <a:pt x="33436" y="27857"/>
                  <a:pt x="34010" y="27631"/>
                  <a:pt x="34103" y="27086"/>
                </a:cubicBezTo>
                <a:cubicBezTo>
                  <a:pt x="34120" y="26987"/>
                  <a:pt x="34171" y="26889"/>
                  <a:pt x="34230" y="26794"/>
                </a:cubicBezTo>
                <a:cubicBezTo>
                  <a:pt x="34431" y="26671"/>
                  <a:pt x="34625" y="26621"/>
                  <a:pt x="34808" y="26621"/>
                </a:cubicBezTo>
                <a:cubicBezTo>
                  <a:pt x="35620" y="26621"/>
                  <a:pt x="36228" y="27599"/>
                  <a:pt x="36266" y="27635"/>
                </a:cubicBezTo>
                <a:cubicBezTo>
                  <a:pt x="37017" y="29469"/>
                  <a:pt x="38022" y="32687"/>
                  <a:pt x="38481" y="34500"/>
                </a:cubicBezTo>
                <a:cubicBezTo>
                  <a:pt x="39003" y="36556"/>
                  <a:pt x="39502" y="38937"/>
                  <a:pt x="39168" y="40691"/>
                </a:cubicBezTo>
                <a:cubicBezTo>
                  <a:pt x="38833" y="42446"/>
                  <a:pt x="38163" y="43737"/>
                  <a:pt x="38974" y="44496"/>
                </a:cubicBezTo>
                <a:lnTo>
                  <a:pt x="39247" y="45868"/>
                </a:lnTo>
                <a:cubicBezTo>
                  <a:pt x="39247" y="45868"/>
                  <a:pt x="39294" y="48328"/>
                  <a:pt x="39188" y="48997"/>
                </a:cubicBezTo>
                <a:cubicBezTo>
                  <a:pt x="39082" y="49665"/>
                  <a:pt x="38459" y="52716"/>
                  <a:pt x="38690" y="55055"/>
                </a:cubicBezTo>
                <a:cubicBezTo>
                  <a:pt x="38921" y="57393"/>
                  <a:pt x="39645" y="59890"/>
                  <a:pt x="39283" y="60957"/>
                </a:cubicBezTo>
                <a:cubicBezTo>
                  <a:pt x="38923" y="62023"/>
                  <a:pt x="38943" y="63095"/>
                  <a:pt x="39261" y="63502"/>
                </a:cubicBezTo>
                <a:cubicBezTo>
                  <a:pt x="39261" y="63502"/>
                  <a:pt x="38004" y="64343"/>
                  <a:pt x="37680" y="65523"/>
                </a:cubicBezTo>
                <a:cubicBezTo>
                  <a:pt x="37355" y="66703"/>
                  <a:pt x="37057" y="67370"/>
                  <a:pt x="36842" y="67692"/>
                </a:cubicBezTo>
                <a:cubicBezTo>
                  <a:pt x="36627" y="68013"/>
                  <a:pt x="36463" y="68700"/>
                  <a:pt x="36720" y="69316"/>
                </a:cubicBezTo>
                <a:cubicBezTo>
                  <a:pt x="36978" y="69934"/>
                  <a:pt x="36726" y="70139"/>
                  <a:pt x="36717" y="70713"/>
                </a:cubicBezTo>
                <a:cubicBezTo>
                  <a:pt x="36707" y="71286"/>
                  <a:pt x="36653" y="72319"/>
                  <a:pt x="37069" y="72632"/>
                </a:cubicBezTo>
                <a:cubicBezTo>
                  <a:pt x="37122" y="72672"/>
                  <a:pt x="37166" y="72690"/>
                  <a:pt x="37203" y="72690"/>
                </a:cubicBezTo>
                <a:cubicBezTo>
                  <a:pt x="37457" y="72690"/>
                  <a:pt x="37386" y="71849"/>
                  <a:pt x="37643" y="71436"/>
                </a:cubicBezTo>
                <a:cubicBezTo>
                  <a:pt x="37937" y="70963"/>
                  <a:pt x="37495" y="69960"/>
                  <a:pt x="37731" y="69505"/>
                </a:cubicBezTo>
                <a:cubicBezTo>
                  <a:pt x="37968" y="69050"/>
                  <a:pt x="38299" y="68690"/>
                  <a:pt x="38290" y="68059"/>
                </a:cubicBezTo>
                <a:cubicBezTo>
                  <a:pt x="38282" y="67458"/>
                  <a:pt x="38827" y="65879"/>
                  <a:pt x="39090" y="65879"/>
                </a:cubicBezTo>
                <a:cubicBezTo>
                  <a:pt x="39104" y="65879"/>
                  <a:pt x="39117" y="65883"/>
                  <a:pt x="39128" y="65892"/>
                </a:cubicBezTo>
                <a:cubicBezTo>
                  <a:pt x="39375" y="66067"/>
                  <a:pt x="39391" y="68259"/>
                  <a:pt x="39493" y="69156"/>
                </a:cubicBezTo>
                <a:cubicBezTo>
                  <a:pt x="39624" y="70305"/>
                  <a:pt x="39194" y="71327"/>
                  <a:pt x="39398" y="71770"/>
                </a:cubicBezTo>
                <a:cubicBezTo>
                  <a:pt x="39601" y="72214"/>
                  <a:pt x="39665" y="73019"/>
                  <a:pt x="39623" y="73285"/>
                </a:cubicBezTo>
                <a:cubicBezTo>
                  <a:pt x="39580" y="73552"/>
                  <a:pt x="39426" y="74220"/>
                  <a:pt x="39717" y="74842"/>
                </a:cubicBezTo>
                <a:cubicBezTo>
                  <a:pt x="40008" y="75462"/>
                  <a:pt x="39982" y="77179"/>
                  <a:pt x="40452" y="77179"/>
                </a:cubicBezTo>
                <a:cubicBezTo>
                  <a:pt x="40453" y="77179"/>
                  <a:pt x="40454" y="77179"/>
                  <a:pt x="40455" y="77179"/>
                </a:cubicBezTo>
                <a:cubicBezTo>
                  <a:pt x="40928" y="77171"/>
                  <a:pt x="40792" y="74931"/>
                  <a:pt x="40792" y="74931"/>
                </a:cubicBezTo>
                <a:cubicBezTo>
                  <a:pt x="40792" y="74931"/>
                  <a:pt x="40804" y="73931"/>
                  <a:pt x="40685" y="73539"/>
                </a:cubicBezTo>
                <a:cubicBezTo>
                  <a:pt x="40423" y="72665"/>
                  <a:pt x="40423" y="72665"/>
                  <a:pt x="40581" y="72000"/>
                </a:cubicBezTo>
                <a:cubicBezTo>
                  <a:pt x="40644" y="71743"/>
                  <a:pt x="40608" y="70984"/>
                  <a:pt x="40499" y="69932"/>
                </a:cubicBezTo>
                <a:cubicBezTo>
                  <a:pt x="40460" y="69548"/>
                  <a:pt x="40423" y="67238"/>
                  <a:pt x="40498" y="67238"/>
                </a:cubicBezTo>
                <a:lnTo>
                  <a:pt x="40498" y="67238"/>
                </a:lnTo>
                <a:cubicBezTo>
                  <a:pt x="40503" y="67238"/>
                  <a:pt x="40508" y="67246"/>
                  <a:pt x="40513" y="67263"/>
                </a:cubicBezTo>
                <a:cubicBezTo>
                  <a:pt x="40607" y="67565"/>
                  <a:pt x="40770" y="69132"/>
                  <a:pt x="40766" y="69418"/>
                </a:cubicBezTo>
                <a:cubicBezTo>
                  <a:pt x="40761" y="69705"/>
                  <a:pt x="40744" y="70709"/>
                  <a:pt x="41011" y="71102"/>
                </a:cubicBezTo>
                <a:cubicBezTo>
                  <a:pt x="41278" y="71494"/>
                  <a:pt x="41308" y="72197"/>
                  <a:pt x="41414" y="72830"/>
                </a:cubicBezTo>
                <a:cubicBezTo>
                  <a:pt x="41518" y="73464"/>
                  <a:pt x="41248" y="74263"/>
                  <a:pt x="41470" y="74668"/>
                </a:cubicBezTo>
                <a:cubicBezTo>
                  <a:pt x="41693" y="75074"/>
                  <a:pt x="41716" y="76351"/>
                  <a:pt x="41991" y="77073"/>
                </a:cubicBezTo>
                <a:cubicBezTo>
                  <a:pt x="42083" y="77316"/>
                  <a:pt x="42188" y="77425"/>
                  <a:pt x="42284" y="77425"/>
                </a:cubicBezTo>
                <a:cubicBezTo>
                  <a:pt x="42475" y="77425"/>
                  <a:pt x="42634" y="76995"/>
                  <a:pt x="42606" y="76307"/>
                </a:cubicBezTo>
                <a:cubicBezTo>
                  <a:pt x="42565" y="75273"/>
                  <a:pt x="42643" y="74916"/>
                  <a:pt x="42625" y="74256"/>
                </a:cubicBezTo>
                <a:cubicBezTo>
                  <a:pt x="42607" y="73596"/>
                  <a:pt x="42261" y="72800"/>
                  <a:pt x="42170" y="72211"/>
                </a:cubicBezTo>
                <a:cubicBezTo>
                  <a:pt x="42079" y="71621"/>
                  <a:pt x="42149" y="70790"/>
                  <a:pt x="41985" y="70270"/>
                </a:cubicBezTo>
                <a:cubicBezTo>
                  <a:pt x="41821" y="69751"/>
                  <a:pt x="41630" y="68242"/>
                  <a:pt x="41639" y="67667"/>
                </a:cubicBezTo>
                <a:cubicBezTo>
                  <a:pt x="41641" y="67545"/>
                  <a:pt x="41663" y="67492"/>
                  <a:pt x="41697" y="67492"/>
                </a:cubicBezTo>
                <a:cubicBezTo>
                  <a:pt x="41822" y="67492"/>
                  <a:pt x="42115" y="68213"/>
                  <a:pt x="42195" y="68824"/>
                </a:cubicBezTo>
                <a:cubicBezTo>
                  <a:pt x="42297" y="69602"/>
                  <a:pt x="42325" y="70592"/>
                  <a:pt x="42564" y="70896"/>
                </a:cubicBezTo>
                <a:cubicBezTo>
                  <a:pt x="42803" y="71202"/>
                  <a:pt x="42728" y="71416"/>
                  <a:pt x="42864" y="71849"/>
                </a:cubicBezTo>
                <a:cubicBezTo>
                  <a:pt x="43000" y="72282"/>
                  <a:pt x="42854" y="73327"/>
                  <a:pt x="43121" y="73719"/>
                </a:cubicBezTo>
                <a:cubicBezTo>
                  <a:pt x="43388" y="74111"/>
                  <a:pt x="43484" y="74566"/>
                  <a:pt x="43753" y="75570"/>
                </a:cubicBezTo>
                <a:cubicBezTo>
                  <a:pt x="43865" y="75987"/>
                  <a:pt x="44023" y="76161"/>
                  <a:pt x="44157" y="76161"/>
                </a:cubicBezTo>
                <a:cubicBezTo>
                  <a:pt x="44346" y="76161"/>
                  <a:pt x="44488" y="75815"/>
                  <a:pt x="44387" y="75317"/>
                </a:cubicBezTo>
                <a:cubicBezTo>
                  <a:pt x="44213" y="74468"/>
                  <a:pt x="44367" y="73897"/>
                  <a:pt x="44264" y="73264"/>
                </a:cubicBezTo>
                <a:cubicBezTo>
                  <a:pt x="44159" y="72630"/>
                  <a:pt x="43626" y="71847"/>
                  <a:pt x="43489" y="71414"/>
                </a:cubicBezTo>
                <a:cubicBezTo>
                  <a:pt x="43353" y="70981"/>
                  <a:pt x="43507" y="70551"/>
                  <a:pt x="43356" y="69933"/>
                </a:cubicBezTo>
                <a:cubicBezTo>
                  <a:pt x="43206" y="69314"/>
                  <a:pt x="42916" y="67788"/>
                  <a:pt x="42936" y="67401"/>
                </a:cubicBezTo>
                <a:cubicBezTo>
                  <a:pt x="42937" y="67365"/>
                  <a:pt x="42948" y="67348"/>
                  <a:pt x="42965" y="67348"/>
                </a:cubicBezTo>
                <a:cubicBezTo>
                  <a:pt x="43129" y="67348"/>
                  <a:pt x="43924" y="68899"/>
                  <a:pt x="43981" y="69356"/>
                </a:cubicBezTo>
                <a:cubicBezTo>
                  <a:pt x="44045" y="69859"/>
                  <a:pt x="44090" y="70605"/>
                  <a:pt x="44384" y="71084"/>
                </a:cubicBezTo>
                <a:cubicBezTo>
                  <a:pt x="44678" y="71563"/>
                  <a:pt x="44951" y="72427"/>
                  <a:pt x="45171" y="72976"/>
                </a:cubicBezTo>
                <a:cubicBezTo>
                  <a:pt x="45360" y="73445"/>
                  <a:pt x="45661" y="74052"/>
                  <a:pt x="45900" y="74052"/>
                </a:cubicBezTo>
                <a:cubicBezTo>
                  <a:pt x="45941" y="74052"/>
                  <a:pt x="45980" y="74034"/>
                  <a:pt x="46016" y="73995"/>
                </a:cubicBezTo>
                <a:cubicBezTo>
                  <a:pt x="46265" y="73725"/>
                  <a:pt x="45594" y="71607"/>
                  <a:pt x="45458" y="71174"/>
                </a:cubicBezTo>
                <a:cubicBezTo>
                  <a:pt x="45322" y="70741"/>
                  <a:pt x="45481" y="69739"/>
                  <a:pt x="45129" y="69376"/>
                </a:cubicBezTo>
                <a:cubicBezTo>
                  <a:pt x="44776" y="69011"/>
                  <a:pt x="44375" y="68043"/>
                  <a:pt x="44222" y="67711"/>
                </a:cubicBezTo>
                <a:cubicBezTo>
                  <a:pt x="44068" y="67379"/>
                  <a:pt x="43589" y="66008"/>
                  <a:pt x="43245" y="65069"/>
                </a:cubicBezTo>
                <a:cubicBezTo>
                  <a:pt x="42903" y="64129"/>
                  <a:pt x="42287" y="63088"/>
                  <a:pt x="42567" y="62617"/>
                </a:cubicBezTo>
                <a:cubicBezTo>
                  <a:pt x="42848" y="62148"/>
                  <a:pt x="42888" y="61375"/>
                  <a:pt x="42684" y="60725"/>
                </a:cubicBezTo>
                <a:cubicBezTo>
                  <a:pt x="42480" y="60077"/>
                  <a:pt x="42015" y="54085"/>
                  <a:pt x="41826" y="52431"/>
                </a:cubicBezTo>
                <a:cubicBezTo>
                  <a:pt x="41637" y="50779"/>
                  <a:pt x="41649" y="48252"/>
                  <a:pt x="41893" y="47366"/>
                </a:cubicBezTo>
                <a:cubicBezTo>
                  <a:pt x="42137" y="46480"/>
                  <a:pt x="42135" y="44816"/>
                  <a:pt x="42582" y="44722"/>
                </a:cubicBezTo>
                <a:cubicBezTo>
                  <a:pt x="43028" y="44629"/>
                  <a:pt x="43410" y="44032"/>
                  <a:pt x="43287" y="43642"/>
                </a:cubicBezTo>
                <a:cubicBezTo>
                  <a:pt x="43164" y="43253"/>
                  <a:pt x="42410" y="42825"/>
                  <a:pt x="42007" y="42001"/>
                </a:cubicBezTo>
                <a:cubicBezTo>
                  <a:pt x="41605" y="41177"/>
                  <a:pt x="41437" y="39135"/>
                  <a:pt x="41055" y="37924"/>
                </a:cubicBezTo>
                <a:cubicBezTo>
                  <a:pt x="40672" y="36713"/>
                  <a:pt x="40112" y="33130"/>
                  <a:pt x="39566" y="31399"/>
                </a:cubicBezTo>
                <a:cubicBezTo>
                  <a:pt x="39076" y="29847"/>
                  <a:pt x="38696" y="28035"/>
                  <a:pt x="38901" y="27040"/>
                </a:cubicBezTo>
                <a:cubicBezTo>
                  <a:pt x="38901" y="27040"/>
                  <a:pt x="39725" y="23117"/>
                  <a:pt x="36096" y="23117"/>
                </a:cubicBezTo>
                <a:cubicBezTo>
                  <a:pt x="35969" y="23117"/>
                  <a:pt x="35838" y="23122"/>
                  <a:pt x="35700" y="23132"/>
                </a:cubicBezTo>
                <a:lnTo>
                  <a:pt x="35688" y="23132"/>
                </a:lnTo>
                <a:cubicBezTo>
                  <a:pt x="34317" y="22689"/>
                  <a:pt x="32045" y="22377"/>
                  <a:pt x="31262" y="22187"/>
                </a:cubicBezTo>
                <a:cubicBezTo>
                  <a:pt x="29391" y="21733"/>
                  <a:pt x="28361" y="21188"/>
                  <a:pt x="28361" y="21188"/>
                </a:cubicBezTo>
                <a:cubicBezTo>
                  <a:pt x="27613" y="18738"/>
                  <a:pt x="25180" y="17830"/>
                  <a:pt x="25180" y="17830"/>
                </a:cubicBezTo>
                <a:cubicBezTo>
                  <a:pt x="25414" y="17558"/>
                  <a:pt x="24572" y="17059"/>
                  <a:pt x="24572" y="17059"/>
                </a:cubicBezTo>
                <a:lnTo>
                  <a:pt x="24807" y="15516"/>
                </a:lnTo>
                <a:cubicBezTo>
                  <a:pt x="24807" y="15516"/>
                  <a:pt x="25629" y="15154"/>
                  <a:pt x="26283" y="14609"/>
                </a:cubicBezTo>
                <a:cubicBezTo>
                  <a:pt x="26938" y="14064"/>
                  <a:pt x="27034" y="13701"/>
                  <a:pt x="27128" y="12612"/>
                </a:cubicBezTo>
                <a:cubicBezTo>
                  <a:pt x="27223" y="11524"/>
                  <a:pt x="27508" y="10162"/>
                  <a:pt x="27508" y="10162"/>
                </a:cubicBezTo>
                <a:lnTo>
                  <a:pt x="27871" y="8891"/>
                </a:lnTo>
                <a:cubicBezTo>
                  <a:pt x="27871" y="8891"/>
                  <a:pt x="28584" y="6667"/>
                  <a:pt x="27975" y="3946"/>
                </a:cubicBezTo>
                <a:cubicBezTo>
                  <a:pt x="27381" y="1284"/>
                  <a:pt x="24653" y="54"/>
                  <a:pt x="23132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1"/>
          <p:cNvSpPr txBox="1"/>
          <p:nvPr>
            <p:ph idx="4294967295" type="title"/>
          </p:nvPr>
        </p:nvSpPr>
        <p:spPr>
          <a:xfrm>
            <a:off x="3071806" y="16884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20%</a:t>
            </a:r>
            <a:endParaRPr sz="1000"/>
          </a:p>
        </p:txBody>
      </p:sp>
      <p:sp>
        <p:nvSpPr>
          <p:cNvPr id="577" name="Google Shape;577;p31"/>
          <p:cNvSpPr txBox="1"/>
          <p:nvPr>
            <p:ph idx="4294967295" type="subTitle"/>
          </p:nvPr>
        </p:nvSpPr>
        <p:spPr>
          <a:xfrm>
            <a:off x="3071806" y="1896325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 the Sun</a:t>
            </a:r>
            <a:endParaRPr sz="900"/>
          </a:p>
        </p:txBody>
      </p:sp>
      <p:sp>
        <p:nvSpPr>
          <p:cNvPr id="578" name="Google Shape;578;p31"/>
          <p:cNvSpPr txBox="1"/>
          <p:nvPr>
            <p:ph idx="4294967295" type="title"/>
          </p:nvPr>
        </p:nvSpPr>
        <p:spPr>
          <a:xfrm>
            <a:off x="3071806" y="3658854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30%</a:t>
            </a:r>
            <a:endParaRPr sz="1000"/>
          </a:p>
        </p:txBody>
      </p:sp>
      <p:sp>
        <p:nvSpPr>
          <p:cNvPr id="579" name="Google Shape;579;p31"/>
          <p:cNvSpPr txBox="1"/>
          <p:nvPr>
            <p:ph idx="4294967295" type="subTitle"/>
          </p:nvPr>
        </p:nvSpPr>
        <p:spPr>
          <a:xfrm>
            <a:off x="3071806" y="3866703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Despite being red, Mars is actually a cold place</a:t>
            </a:r>
            <a:endParaRPr sz="900"/>
          </a:p>
        </p:txBody>
      </p:sp>
      <p:sp>
        <p:nvSpPr>
          <p:cNvPr id="580" name="Google Shape;580;p31"/>
          <p:cNvSpPr txBox="1"/>
          <p:nvPr>
            <p:ph idx="4294967295" type="title"/>
          </p:nvPr>
        </p:nvSpPr>
        <p:spPr>
          <a:xfrm>
            <a:off x="3071806" y="267287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50%</a:t>
            </a:r>
            <a:endParaRPr sz="1000"/>
          </a:p>
        </p:txBody>
      </p:sp>
      <p:sp>
        <p:nvSpPr>
          <p:cNvPr id="581" name="Google Shape;581;p31"/>
          <p:cNvSpPr txBox="1"/>
          <p:nvPr>
            <p:ph idx="4294967295" type="subTitle"/>
          </p:nvPr>
        </p:nvSpPr>
        <p:spPr>
          <a:xfrm>
            <a:off x="3071806" y="288072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Jupiter is</a:t>
            </a:r>
            <a:r>
              <a:rPr lang="en" sz="900"/>
              <a:t> the biggest planet in our Solar System</a:t>
            </a:r>
            <a:endParaRPr sz="900"/>
          </a:p>
        </p:txBody>
      </p:sp>
      <p:cxnSp>
        <p:nvCxnSpPr>
          <p:cNvPr id="582" name="Google Shape;582;p31"/>
          <p:cNvCxnSpPr/>
          <p:nvPr/>
        </p:nvCxnSpPr>
        <p:spPr>
          <a:xfrm flipH="1" rot="10800000">
            <a:off x="1009825" y="2028950"/>
            <a:ext cx="1427400" cy="139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1009825" y="2734875"/>
            <a:ext cx="1427400" cy="280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1009825" y="3642125"/>
            <a:ext cx="1427400" cy="362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5" name="Google Shape;585;p31"/>
          <p:cNvSpPr/>
          <p:nvPr/>
        </p:nvSpPr>
        <p:spPr>
          <a:xfrm>
            <a:off x="6441300" y="1570850"/>
            <a:ext cx="486000" cy="4860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6" name="Google Shape;5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950" y="1664510"/>
            <a:ext cx="298700" cy="29868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1"/>
          <p:cNvSpPr/>
          <p:nvPr/>
        </p:nvSpPr>
        <p:spPr>
          <a:xfrm>
            <a:off x="6441300" y="2377300"/>
            <a:ext cx="486000" cy="4860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8" name="Google Shape;5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950" y="2470950"/>
            <a:ext cx="298700" cy="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1"/>
          <p:cNvSpPr/>
          <p:nvPr/>
        </p:nvSpPr>
        <p:spPr>
          <a:xfrm>
            <a:off x="6441300" y="3183750"/>
            <a:ext cx="486000" cy="4860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650" y="3255691"/>
            <a:ext cx="327300" cy="3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1"/>
          <p:cNvSpPr/>
          <p:nvPr/>
        </p:nvSpPr>
        <p:spPr>
          <a:xfrm>
            <a:off x="6441300" y="3990200"/>
            <a:ext cx="486000" cy="4860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2" name="Google Shape;59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0650" y="4069550"/>
            <a:ext cx="327300" cy="3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1"/>
          <p:cNvSpPr txBox="1"/>
          <p:nvPr>
            <p:ph idx="4294967295" type="subTitle"/>
          </p:nvPr>
        </p:nvSpPr>
        <p:spPr>
          <a:xfrm>
            <a:off x="7044106" y="1558747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Venus has a beautiful name, but it’s terribly hot</a:t>
            </a:r>
            <a:endParaRPr sz="900"/>
          </a:p>
        </p:txBody>
      </p:sp>
      <p:sp>
        <p:nvSpPr>
          <p:cNvPr id="594" name="Google Shape;594;p31"/>
          <p:cNvSpPr txBox="1"/>
          <p:nvPr>
            <p:ph idx="4294967295" type="subTitle"/>
          </p:nvPr>
        </p:nvSpPr>
        <p:spPr>
          <a:xfrm>
            <a:off x="7044106" y="2366514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Saturn is composed of hydrogen and helium</a:t>
            </a:r>
            <a:endParaRPr sz="900"/>
          </a:p>
        </p:txBody>
      </p:sp>
      <p:sp>
        <p:nvSpPr>
          <p:cNvPr id="595" name="Google Shape;595;p31"/>
          <p:cNvSpPr txBox="1"/>
          <p:nvPr>
            <p:ph idx="4294967295" type="subTitle"/>
          </p:nvPr>
        </p:nvSpPr>
        <p:spPr>
          <a:xfrm>
            <a:off x="7044106" y="3173831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Neptune is the farthest planet from the Sun</a:t>
            </a:r>
            <a:endParaRPr sz="900"/>
          </a:p>
        </p:txBody>
      </p:sp>
      <p:sp>
        <p:nvSpPr>
          <p:cNvPr id="596" name="Google Shape;596;p31"/>
          <p:cNvSpPr txBox="1"/>
          <p:nvPr>
            <p:ph idx="4294967295" type="subTitle"/>
          </p:nvPr>
        </p:nvSpPr>
        <p:spPr>
          <a:xfrm>
            <a:off x="7044106" y="3972881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The planet Earth is where we live on</a:t>
            </a:r>
            <a:endParaRPr sz="900"/>
          </a:p>
        </p:txBody>
      </p:sp>
      <p:cxnSp>
        <p:nvCxnSpPr>
          <p:cNvPr id="597" name="Google Shape;597;p31"/>
          <p:cNvCxnSpPr/>
          <p:nvPr/>
        </p:nvCxnSpPr>
        <p:spPr>
          <a:xfrm>
            <a:off x="5310900" y="1320950"/>
            <a:ext cx="949200" cy="49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8" name="Google Shape;598;p31"/>
          <p:cNvCxnSpPr/>
          <p:nvPr/>
        </p:nvCxnSpPr>
        <p:spPr>
          <a:xfrm>
            <a:off x="5327100" y="2025400"/>
            <a:ext cx="933000" cy="594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9" name="Google Shape;599;p31"/>
          <p:cNvCxnSpPr/>
          <p:nvPr/>
        </p:nvCxnSpPr>
        <p:spPr>
          <a:xfrm flipH="1" rot="-5400000">
            <a:off x="5241750" y="2418525"/>
            <a:ext cx="1233300" cy="803400"/>
          </a:xfrm>
          <a:prstGeom prst="bentConnector3">
            <a:avLst>
              <a:gd fmla="val 98528" name="adj1"/>
            </a:avLst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00" name="Google Shape;600;p31"/>
          <p:cNvCxnSpPr/>
          <p:nvPr/>
        </p:nvCxnSpPr>
        <p:spPr>
          <a:xfrm flipH="1" rot="-5400000">
            <a:off x="5072550" y="3065900"/>
            <a:ext cx="1336800" cy="1038300"/>
          </a:xfrm>
          <a:prstGeom prst="bentConnector3">
            <a:avLst>
              <a:gd fmla="val 99362" name="adj1"/>
            </a:avLst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2"/>
          <p:cNvSpPr/>
          <p:nvPr/>
        </p:nvSpPr>
        <p:spPr>
          <a:xfrm>
            <a:off x="3251700" y="1330950"/>
            <a:ext cx="2640600" cy="26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2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RATE</a:t>
            </a:r>
            <a:endParaRPr/>
          </a:p>
        </p:txBody>
      </p:sp>
      <p:sp>
        <p:nvSpPr>
          <p:cNvPr id="607" name="Google Shape;607;p32"/>
          <p:cNvSpPr txBox="1"/>
          <p:nvPr>
            <p:ph idx="2" type="title"/>
          </p:nvPr>
        </p:nvSpPr>
        <p:spPr>
          <a:xfrm>
            <a:off x="3375750" y="2209200"/>
            <a:ext cx="23925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80%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8" name="Google Shape;608;p32"/>
          <p:cNvSpPr txBox="1"/>
          <p:nvPr>
            <p:ph idx="3" type="title"/>
          </p:nvPr>
        </p:nvSpPr>
        <p:spPr>
          <a:xfrm>
            <a:off x="3750000" y="2923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JUPITER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9" name="Google Shape;609;p32"/>
          <p:cNvSpPr txBox="1"/>
          <p:nvPr>
            <p:ph idx="4" type="title"/>
          </p:nvPr>
        </p:nvSpPr>
        <p:spPr>
          <a:xfrm>
            <a:off x="6236150" y="2547900"/>
            <a:ext cx="2392500" cy="3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745</a:t>
            </a:r>
            <a:endParaRPr/>
          </a:p>
        </p:txBody>
      </p:sp>
      <p:sp>
        <p:nvSpPr>
          <p:cNvPr id="610" name="Google Shape;610;p32"/>
          <p:cNvSpPr txBox="1"/>
          <p:nvPr>
            <p:ph idx="5" type="title"/>
          </p:nvPr>
        </p:nvSpPr>
        <p:spPr>
          <a:xfrm>
            <a:off x="6610400" y="2923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11" name="Google Shape;611;p32"/>
          <p:cNvSpPr txBox="1"/>
          <p:nvPr>
            <p:ph idx="6" type="title"/>
          </p:nvPr>
        </p:nvSpPr>
        <p:spPr>
          <a:xfrm>
            <a:off x="515350" y="2547900"/>
            <a:ext cx="2392500" cy="3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322</a:t>
            </a:r>
            <a:endParaRPr/>
          </a:p>
        </p:txBody>
      </p:sp>
      <p:sp>
        <p:nvSpPr>
          <p:cNvPr id="612" name="Google Shape;612;p32"/>
          <p:cNvSpPr txBox="1"/>
          <p:nvPr>
            <p:ph idx="7" type="title"/>
          </p:nvPr>
        </p:nvSpPr>
        <p:spPr>
          <a:xfrm>
            <a:off x="889600" y="2923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13" name="Google Shape;613;p32"/>
          <p:cNvSpPr/>
          <p:nvPr/>
        </p:nvSpPr>
        <p:spPr>
          <a:xfrm>
            <a:off x="6164250" y="2596800"/>
            <a:ext cx="267300" cy="254700"/>
          </a:xfrm>
          <a:prstGeom prst="chevron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2"/>
          <p:cNvSpPr/>
          <p:nvPr/>
        </p:nvSpPr>
        <p:spPr>
          <a:xfrm rot="10800000">
            <a:off x="2712450" y="2596800"/>
            <a:ext cx="267300" cy="254700"/>
          </a:xfrm>
          <a:prstGeom prst="chevron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3"/>
          <p:cNvSpPr/>
          <p:nvPr/>
        </p:nvSpPr>
        <p:spPr>
          <a:xfrm>
            <a:off x="0" y="871625"/>
            <a:ext cx="3053700" cy="387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3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621" name="Google Shape;621;p33"/>
          <p:cNvSpPr txBox="1"/>
          <p:nvPr>
            <p:ph idx="1" type="subTitle"/>
          </p:nvPr>
        </p:nvSpPr>
        <p:spPr>
          <a:xfrm>
            <a:off x="5325025" y="1906750"/>
            <a:ext cx="2796300" cy="19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</a:t>
            </a:r>
            <a:endParaRPr/>
          </a:p>
        </p:txBody>
      </p:sp>
      <p:pic>
        <p:nvPicPr>
          <p:cNvPr id="622" name="Google Shape;6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9079"/>
            <a:ext cx="4193425" cy="23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4"/>
          <p:cNvSpPr/>
          <p:nvPr/>
        </p:nvSpPr>
        <p:spPr>
          <a:xfrm>
            <a:off x="0" y="1372600"/>
            <a:ext cx="9144000" cy="2894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4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629" name="Google Shape;629;p34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/>
              </a:rPr>
              <a:t>Medical treatment with pills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/>
              </a:rPr>
              <a:t>Medical treatment with pills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/>
              </a:rPr>
              <a:t>Doctor showing the size of a thing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/>
              </a:rPr>
              <a:t>Tender hand in hand</a:t>
            </a:r>
            <a:endParaRPr>
              <a:solidFill>
                <a:schemeClr val="dk1"/>
              </a:solidFill>
              <a:uFill>
                <a:noFill/>
              </a:uFill>
              <a:hlinkClick r:id="rId7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8"/>
              </a:rPr>
              <a:t>Content couple bonding at table and enjoying tea</a:t>
            </a:r>
            <a:endParaRPr>
              <a:solidFill>
                <a:schemeClr val="dk1"/>
              </a:solidFill>
              <a:uFill>
                <a:noFill/>
              </a:uFill>
              <a:hlinkClick r:id="rId9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0"/>
              </a:rPr>
              <a:t>Happy man holding his girlfriend in his arms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1"/>
              </a:rPr>
              <a:t>An elevated view of stethoscope over the medical ecg report near the keyboard</a:t>
            </a:r>
            <a:endParaRPr>
              <a:solidFill>
                <a:schemeClr val="dk1"/>
              </a:solidFill>
              <a:uFill>
                <a:noFill/>
              </a:uFill>
              <a:hlinkClick r:id="rId12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3"/>
              </a:rPr>
              <a:t>Cup of coffee with red toy heart and medical accessories over desk</a:t>
            </a:r>
            <a:endParaRPr>
              <a:solidFill>
                <a:schemeClr val="dk1"/>
              </a:solidFill>
              <a:uFill>
                <a:noFill/>
              </a:uFill>
              <a:hlinkClick r:id="rId14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5"/>
              </a:rPr>
              <a:t>Close-up woman holding up a condom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6"/>
              </a:rPr>
              <a:t>Contraceptive methods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7"/>
              </a:rPr>
              <a:t>Doctor drawing ekg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8"/>
              </a:rPr>
              <a:t>Woman with aching stomach</a:t>
            </a:r>
            <a:endParaRPr/>
          </a:p>
        </p:txBody>
      </p:sp>
      <p:sp>
        <p:nvSpPr>
          <p:cNvPr id="630" name="Google Shape;630;p34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F0F0F"/>
                </a:solidFill>
              </a:rPr>
              <a:t>If you want to apply the same filter as the pictures already included in the template, follow these instructions:</a:t>
            </a:r>
            <a:endParaRPr>
              <a:solidFill>
                <a:srgbClr val="0F0F0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F0F0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F0F0F"/>
                </a:solidFill>
              </a:rPr>
              <a:t>IN GOOGLE SLIDES:</a:t>
            </a:r>
            <a:endParaRPr>
              <a:solidFill>
                <a:srgbClr val="0F0F0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F0F0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AutoNum type="arabicPeriod"/>
            </a:pPr>
            <a:r>
              <a:rPr lang="en">
                <a:solidFill>
                  <a:schemeClr val="dk1"/>
                </a:solidFill>
              </a:rPr>
              <a:t>Insert the picture into the slide.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AutoNum type="arabicPeriod"/>
            </a:pPr>
            <a:r>
              <a:rPr lang="en">
                <a:solidFill>
                  <a:schemeClr val="dk1"/>
                </a:solidFill>
              </a:rPr>
              <a:t>Select the picture, go to Format options and, on the Recolor tab, choose a black &amp; white filter.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311700" y="948225"/>
            <a:ext cx="5694300" cy="3766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888500" y="1839550"/>
            <a:ext cx="4135800" cy="27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Here’s what you’ll find in this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Slidesgo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/>
              <a:t>template: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Nunito SemiBold"/>
              <a:buAutoNum type="arabicPeriod"/>
            </a:pPr>
            <a:r>
              <a:rPr lang="en"/>
              <a:t>A slide structure based on a breakthrough presentation, which you can easily adapt to your needs. For more info on how to edit the template, please visit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Slidesgo School</a:t>
            </a:r>
            <a:r>
              <a:rPr lang="en"/>
              <a:t> or read our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/>
              </a:rPr>
              <a:t>FAQs</a:t>
            </a:r>
            <a:r>
              <a:rPr lang="en"/>
              <a:t>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Nunito SemiBold"/>
              <a:buAutoNum type="arabicPeriod"/>
            </a:pPr>
            <a:r>
              <a:rPr lang="en"/>
              <a:t>An assortment of pictures for use in the presentation can be found in the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action="ppaction://hlinksldjump" r:id="rId6"/>
              </a:rPr>
              <a:t>alternative resources slide</a:t>
            </a:r>
            <a:r>
              <a:rPr lang="en"/>
              <a:t>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Nunito SemiBold"/>
              <a:buAutoNum type="arabicPeriod"/>
            </a:pPr>
            <a:r>
              <a:rPr lang="en"/>
              <a:t>A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/>
              </a:rPr>
              <a:t>thanks slide</a:t>
            </a:r>
            <a:r>
              <a:rPr lang="en"/>
              <a:t>, which you must keep so that proper credits for our design are given.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Nunito SemiBold"/>
              <a:buAutoNum type="arabicPeriod"/>
            </a:pPr>
            <a:r>
              <a:rPr lang="en"/>
              <a:t>A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action="ppaction://hlinksldjump" r:id="rId7"/>
              </a:rPr>
              <a:t>resources slide</a:t>
            </a:r>
            <a:r>
              <a:rPr lang="en"/>
              <a:t>, where you’ll find links to all the elements used in the template.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Nunito SemiBold"/>
              <a:buAutoNum type="arabicPeriod"/>
            </a:pP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/>
              </a:rPr>
              <a:t>Instructions for use</a:t>
            </a:r>
            <a:r>
              <a:rPr lang="en"/>
              <a:t>. 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Nunito SemiBold"/>
              <a:buAutoNum type="arabicPeriod"/>
            </a:pPr>
            <a:r>
              <a:rPr lang="en"/>
              <a:t>Final slides with: </a:t>
            </a:r>
            <a:endParaRPr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</a:pPr>
            <a:r>
              <a:rPr lang="en"/>
              <a:t>The</a:t>
            </a:r>
            <a:r>
              <a:rPr lang="en">
                <a:uFill>
                  <a:noFill/>
                </a:uFill>
                <a:hlinkClick/>
              </a:rPr>
              <a:t>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/>
              </a:rPr>
              <a:t>fonts and colors </a:t>
            </a:r>
            <a:r>
              <a:rPr lang="en"/>
              <a:t>used in the template.</a:t>
            </a:r>
            <a:endParaRPr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</a:pPr>
            <a:r>
              <a:rPr lang="en"/>
              <a:t>More</a:t>
            </a:r>
            <a:r>
              <a:rPr lang="en">
                <a:uFill>
                  <a:noFill/>
                </a:uFill>
                <a:hlinkClick/>
              </a:rPr>
              <a:t> </a:t>
            </a: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/>
              </a:rPr>
              <a:t>infographic resources</a:t>
            </a:r>
            <a:r>
              <a:rPr lang="en"/>
              <a:t>, whose size and color can be edited. </a:t>
            </a:r>
            <a:endParaRPr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</a:pPr>
            <a:r>
              <a:rPr b="1" lang="en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/>
              </a:rPr>
              <a:t>Sets of customizable icons </a:t>
            </a:r>
            <a:r>
              <a:rPr lang="en"/>
              <a:t>of the following themes: general, business, avatar, creative process, education, help &amp; support, medical, nature, performing arts, SEO &amp; marketing, and teamwork.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6229750" y="4495725"/>
            <a:ext cx="19758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F0F0F"/>
                </a:solidFill>
                <a:latin typeface="Nunito Light"/>
                <a:ea typeface="Nunito Light"/>
                <a:cs typeface="Nunito Light"/>
                <a:sym typeface="Nunito Light"/>
              </a:rPr>
              <a:t>You can delete this slide when you’re done editing the presentation.</a:t>
            </a:r>
            <a:endParaRPr sz="800">
              <a:solidFill>
                <a:srgbClr val="0F0F0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5"/>
          <p:cNvSpPr/>
          <p:nvPr/>
        </p:nvSpPr>
        <p:spPr>
          <a:xfrm>
            <a:off x="0" y="1372600"/>
            <a:ext cx="9144000" cy="2894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5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637" name="Google Shape;637;p35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like the resources on this template?</a:t>
            </a:r>
            <a:br>
              <a:rPr lang="en"/>
            </a:br>
            <a:r>
              <a:rPr lang="en"/>
              <a:t>Get them for free at our other websites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PHOTOS</a:t>
            </a:r>
            <a:endParaRPr>
              <a:uFill>
                <a:noFill/>
              </a:uFill>
              <a:hlinkClick r:id="rId3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/>
              </a:rPr>
              <a:t>Crop couple holding hands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/>
              </a:rPr>
              <a:t>High angle happy couple hugging</a:t>
            </a:r>
            <a:endParaRPr>
              <a:solidFill>
                <a:schemeClr val="dk1"/>
              </a:solidFill>
              <a:uFill>
                <a:noFill/>
              </a:uFill>
              <a:hlinkClick r:id="rId6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7"/>
              </a:rPr>
              <a:t>Medical treatment with pills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8"/>
              </a:rPr>
              <a:t>Test tube in latex glove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9"/>
              </a:rPr>
              <a:t>Scientist making test in laboratory</a:t>
            </a:r>
            <a:endParaRPr>
              <a:solidFill>
                <a:schemeClr val="dk1"/>
              </a:solidFill>
              <a:uFill>
                <a:noFill/>
              </a:uFill>
              <a:hlinkClick r:id="rId10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1"/>
              </a:rPr>
              <a:t>Medical treatment with pills</a:t>
            </a:r>
            <a:endParaRPr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2"/>
              </a:rPr>
              <a:t>Young female veterinarian working in the laboratory</a:t>
            </a:r>
            <a:endParaRPr>
              <a:solidFill>
                <a:schemeClr val="dk1"/>
              </a:solidFill>
              <a:uFill>
                <a:noFill/>
              </a:uFill>
              <a:hlinkClick r:id="rId13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4"/>
              </a:rPr>
              <a:t>Woman with migraine</a:t>
            </a:r>
            <a:endParaRPr>
              <a:solidFill>
                <a:schemeClr val="dk1"/>
              </a:solidFill>
              <a:uFill>
                <a:noFill/>
              </a:uFill>
              <a:hlinkClick r:id="rId15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6"/>
              </a:rPr>
              <a:t>Composition of notebook and stethoscope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5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VECTORS</a:t>
            </a:r>
            <a:endParaRPr/>
          </a:p>
          <a:p>
            <a:pPr indent="-285750" lvl="0" marL="457200" rtl="0" algn="l">
              <a:spcBef>
                <a:spcPts val="1600"/>
              </a:spcBef>
              <a:spcAft>
                <a:spcPts val="0"/>
              </a:spcAft>
              <a:buSzPts val="900"/>
              <a:buChar char="●"/>
            </a:pPr>
            <a:r>
              <a:rPr lang="en">
                <a:uFill>
                  <a:noFill/>
                </a:uFill>
                <a:hlinkClick r:id="rId17"/>
              </a:rPr>
              <a:t>Medical healthcare infography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>
                <a:uFill>
                  <a:noFill/>
                </a:uFill>
                <a:hlinkClick r:id="rId18"/>
              </a:rPr>
              <a:t>Marketing evolution chart business template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>
                <a:uFill>
                  <a:noFill/>
                </a:uFill>
                <a:hlinkClick r:id="rId19"/>
              </a:rPr>
              <a:t>Gradient infographic steps template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ICONS</a:t>
            </a:r>
            <a:endParaRPr/>
          </a:p>
          <a:p>
            <a:pPr indent="-285750" lvl="0" marL="457200" rtl="0" algn="l">
              <a:spcBef>
                <a:spcPts val="1600"/>
              </a:spcBef>
              <a:spcAft>
                <a:spcPts val="0"/>
              </a:spcAft>
              <a:buSzPts val="900"/>
              <a:buChar char="●"/>
            </a:pPr>
            <a:r>
              <a:rPr lang="en">
                <a:uFill>
                  <a:noFill/>
                </a:uFill>
                <a:hlinkClick r:id="rId20"/>
              </a:rPr>
              <a:t>Biology Pack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>
                <a:uFill>
                  <a:noFill/>
                </a:uFill>
                <a:hlinkClick r:id="rId21"/>
              </a:rPr>
              <a:t>Healthcare And Medical Icon Pack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6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6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6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7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7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7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8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8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8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9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9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9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0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0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0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1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1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2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2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2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3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3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3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4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4"/>
          <p:cNvSpPr txBox="1"/>
          <p:nvPr>
            <p:ph idx="1" type="body"/>
          </p:nvPr>
        </p:nvSpPr>
        <p:spPr>
          <a:xfrm>
            <a:off x="107072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4"/>
          <p:cNvSpPr txBox="1"/>
          <p:nvPr>
            <p:ph idx="2" type="body"/>
          </p:nvPr>
        </p:nvSpPr>
        <p:spPr>
          <a:xfrm>
            <a:off x="4672775" y="1687150"/>
            <a:ext cx="3400500" cy="27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24315" r="26452" t="0"/>
          <a:stretch/>
        </p:blipFill>
        <p:spPr>
          <a:xfrm>
            <a:off x="852575" y="1150875"/>
            <a:ext cx="1701476" cy="23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9747" l="0" r="55517" t="0"/>
          <a:stretch/>
        </p:blipFill>
        <p:spPr>
          <a:xfrm>
            <a:off x="6589963" y="1150875"/>
            <a:ext cx="1701450" cy="230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5">
            <a:alphaModFix/>
          </a:blip>
          <a:srcRect b="9747" l="43786" r="11768" t="0"/>
          <a:stretch/>
        </p:blipFill>
        <p:spPr>
          <a:xfrm>
            <a:off x="4677513" y="1150875"/>
            <a:ext cx="1701475" cy="23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6">
            <a:alphaModFix/>
          </a:blip>
          <a:srcRect b="18986" l="0" r="19061" t="7962"/>
          <a:stretch/>
        </p:blipFill>
        <p:spPr>
          <a:xfrm>
            <a:off x="2765050" y="1150875"/>
            <a:ext cx="1701475" cy="230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433025" y="3171725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3345475" y="3171725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5257938" y="3171725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7170438" y="3171725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2" type="title"/>
          </p:nvPr>
        </p:nvSpPr>
        <p:spPr>
          <a:xfrm>
            <a:off x="1397775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1" name="Google Shape;141;p18"/>
          <p:cNvSpPr txBox="1"/>
          <p:nvPr>
            <p:ph idx="3" type="title"/>
          </p:nvPr>
        </p:nvSpPr>
        <p:spPr>
          <a:xfrm>
            <a:off x="3312868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18"/>
          <p:cNvSpPr txBox="1"/>
          <p:nvPr>
            <p:ph idx="4" type="title"/>
          </p:nvPr>
        </p:nvSpPr>
        <p:spPr>
          <a:xfrm>
            <a:off x="5222675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18"/>
          <p:cNvSpPr txBox="1"/>
          <p:nvPr>
            <p:ph idx="5" type="title"/>
          </p:nvPr>
        </p:nvSpPr>
        <p:spPr>
          <a:xfrm>
            <a:off x="7133288" y="3318275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18"/>
          <p:cNvSpPr txBox="1"/>
          <p:nvPr>
            <p:ph idx="6" type="title"/>
          </p:nvPr>
        </p:nvSpPr>
        <p:spPr>
          <a:xfrm>
            <a:off x="881325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5" name="Google Shape;145;p18"/>
          <p:cNvSpPr txBox="1"/>
          <p:nvPr>
            <p:ph idx="1" type="subTitle"/>
          </p:nvPr>
        </p:nvSpPr>
        <p:spPr>
          <a:xfrm>
            <a:off x="934725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146" name="Google Shape;146;p18"/>
          <p:cNvSpPr txBox="1"/>
          <p:nvPr>
            <p:ph idx="7" type="title"/>
          </p:nvPr>
        </p:nvSpPr>
        <p:spPr>
          <a:xfrm>
            <a:off x="2796430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47" name="Google Shape;147;p18"/>
          <p:cNvSpPr txBox="1"/>
          <p:nvPr>
            <p:ph idx="8" type="subTitle"/>
          </p:nvPr>
        </p:nvSpPr>
        <p:spPr>
          <a:xfrm>
            <a:off x="2849830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48" name="Google Shape;148;p18"/>
          <p:cNvSpPr txBox="1"/>
          <p:nvPr>
            <p:ph idx="9" type="title"/>
          </p:nvPr>
        </p:nvSpPr>
        <p:spPr>
          <a:xfrm>
            <a:off x="4706238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149" name="Google Shape;149;p18"/>
          <p:cNvSpPr txBox="1"/>
          <p:nvPr>
            <p:ph idx="13" type="subTitle"/>
          </p:nvPr>
        </p:nvSpPr>
        <p:spPr>
          <a:xfrm>
            <a:off x="4759638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50" name="Google Shape;150;p18"/>
          <p:cNvSpPr txBox="1"/>
          <p:nvPr>
            <p:ph idx="14" type="title"/>
          </p:nvPr>
        </p:nvSpPr>
        <p:spPr>
          <a:xfrm>
            <a:off x="6616850" y="37905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51" name="Google Shape;151;p18"/>
          <p:cNvSpPr txBox="1"/>
          <p:nvPr>
            <p:ph idx="15" type="subTitle"/>
          </p:nvPr>
        </p:nvSpPr>
        <p:spPr>
          <a:xfrm>
            <a:off x="6670250" y="399837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57" name="Google Shape;157;p19"/>
          <p:cNvSpPr txBox="1"/>
          <p:nvPr>
            <p:ph idx="2" type="title"/>
          </p:nvPr>
        </p:nvSpPr>
        <p:spPr>
          <a:xfrm>
            <a:off x="5060000" y="2119600"/>
            <a:ext cx="25362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3B3B"/>
                </a:solidFill>
              </a:rPr>
              <a:t>INTRODUCTION</a:t>
            </a:r>
            <a:endParaRPr>
              <a:solidFill>
                <a:srgbClr val="D33B3B"/>
              </a:solidFill>
            </a:endParaRPr>
          </a:p>
        </p:txBody>
      </p:sp>
      <p:sp>
        <p:nvSpPr>
          <p:cNvPr id="158" name="Google Shape;158;p19"/>
          <p:cNvSpPr txBox="1"/>
          <p:nvPr>
            <p:ph idx="1" type="subTitle"/>
          </p:nvPr>
        </p:nvSpPr>
        <p:spPr>
          <a:xfrm>
            <a:off x="5142388" y="2670328"/>
            <a:ext cx="23715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 since it was named after the Roman messenger god, Mercury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64" name="Google Shape;164;p20"/>
          <p:cNvSpPr txBox="1"/>
          <p:nvPr>
            <p:ph idx="2" type="title"/>
          </p:nvPr>
        </p:nvSpPr>
        <p:spPr>
          <a:xfrm>
            <a:off x="1382988" y="3614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1436388" y="38224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terribly hot</a:t>
            </a:r>
            <a:endParaRPr/>
          </a:p>
        </p:txBody>
      </p:sp>
      <p:sp>
        <p:nvSpPr>
          <p:cNvPr id="166" name="Google Shape;166;p20"/>
          <p:cNvSpPr txBox="1"/>
          <p:nvPr>
            <p:ph idx="3" type="title"/>
          </p:nvPr>
        </p:nvSpPr>
        <p:spPr>
          <a:xfrm>
            <a:off x="3749993" y="3614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67" name="Google Shape;167;p20"/>
          <p:cNvSpPr txBox="1"/>
          <p:nvPr>
            <p:ph idx="4" type="subTitle"/>
          </p:nvPr>
        </p:nvSpPr>
        <p:spPr>
          <a:xfrm>
            <a:off x="3803393" y="38224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168" name="Google Shape;168;p20"/>
          <p:cNvSpPr txBox="1"/>
          <p:nvPr>
            <p:ph idx="5" type="title"/>
          </p:nvPr>
        </p:nvSpPr>
        <p:spPr>
          <a:xfrm>
            <a:off x="6117000" y="361457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69" name="Google Shape;169;p20"/>
          <p:cNvSpPr txBox="1"/>
          <p:nvPr>
            <p:ph idx="6" type="subTitle"/>
          </p:nvPr>
        </p:nvSpPr>
        <p:spPr>
          <a:xfrm>
            <a:off x="6170400" y="3822425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70" name="Google Shape;170;p20"/>
          <p:cNvSpPr txBox="1"/>
          <p:nvPr>
            <p:ph idx="7" type="title"/>
          </p:nvPr>
        </p:nvSpPr>
        <p:spPr>
          <a:xfrm>
            <a:off x="1382988" y="19778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1" name="Google Shape;171;p20"/>
          <p:cNvSpPr txBox="1"/>
          <p:nvPr>
            <p:ph idx="8" type="subTitle"/>
          </p:nvPr>
        </p:nvSpPr>
        <p:spPr>
          <a:xfrm>
            <a:off x="1436388" y="21857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72" name="Google Shape;172;p20"/>
          <p:cNvSpPr txBox="1"/>
          <p:nvPr>
            <p:ph idx="9" type="title"/>
          </p:nvPr>
        </p:nvSpPr>
        <p:spPr>
          <a:xfrm>
            <a:off x="3749993" y="19778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3" name="Google Shape;173;p20"/>
          <p:cNvSpPr txBox="1"/>
          <p:nvPr>
            <p:ph idx="13" type="subTitle"/>
          </p:nvPr>
        </p:nvSpPr>
        <p:spPr>
          <a:xfrm>
            <a:off x="3803393" y="21857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74" name="Google Shape;174;p20"/>
          <p:cNvSpPr txBox="1"/>
          <p:nvPr>
            <p:ph idx="14" type="title"/>
          </p:nvPr>
        </p:nvSpPr>
        <p:spPr>
          <a:xfrm>
            <a:off x="6117000" y="19778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5" name="Google Shape;175;p20"/>
          <p:cNvSpPr txBox="1"/>
          <p:nvPr>
            <p:ph idx="15" type="subTitle"/>
          </p:nvPr>
        </p:nvSpPr>
        <p:spPr>
          <a:xfrm>
            <a:off x="6170400" y="218570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biggest planet in our Solar System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1935332" y="1397394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4307632" y="1397394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6666402" y="1397394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1935332" y="3034149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6666402" y="3034149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4307632" y="3034149"/>
            <a:ext cx="540600" cy="540600"/>
          </a:xfrm>
          <a:prstGeom prst="ellipse">
            <a:avLst/>
          </a:prstGeom>
          <a:solidFill>
            <a:srgbClr val="D3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p20"/>
          <p:cNvGrpSpPr/>
          <p:nvPr/>
        </p:nvGrpSpPr>
        <p:grpSpPr>
          <a:xfrm>
            <a:off x="2084301" y="3175498"/>
            <a:ext cx="242662" cy="293110"/>
            <a:chOff x="7571624" y="3808935"/>
            <a:chExt cx="292047" cy="352762"/>
          </a:xfrm>
        </p:grpSpPr>
        <p:sp>
          <p:nvSpPr>
            <p:cNvPr id="183" name="Google Shape;183;p20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20"/>
          <p:cNvGrpSpPr/>
          <p:nvPr/>
        </p:nvGrpSpPr>
        <p:grpSpPr>
          <a:xfrm>
            <a:off x="4419704" y="3169340"/>
            <a:ext cx="316455" cy="305418"/>
            <a:chOff x="7964906" y="1499894"/>
            <a:chExt cx="380858" cy="367575"/>
          </a:xfrm>
        </p:grpSpPr>
        <p:sp>
          <p:nvSpPr>
            <p:cNvPr id="190" name="Google Shape;190;p20"/>
            <p:cNvSpPr/>
            <p:nvPr/>
          </p:nvSpPr>
          <p:spPr>
            <a:xfrm>
              <a:off x="7964906" y="1501359"/>
              <a:ext cx="377099" cy="365600"/>
            </a:xfrm>
            <a:custGeom>
              <a:rect b="b" l="l" r="r" t="t"/>
              <a:pathLst>
                <a:path extrusionOk="0" h="11477" w="11838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7965288" y="1499894"/>
              <a:ext cx="202948" cy="193870"/>
            </a:xfrm>
            <a:custGeom>
              <a:rect b="b" l="l" r="r" t="t"/>
              <a:pathLst>
                <a:path extrusionOk="0" h="6086" w="6371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8137879" y="1673440"/>
              <a:ext cx="207886" cy="194029"/>
            </a:xfrm>
            <a:custGeom>
              <a:rect b="b" l="l" r="r" t="t"/>
              <a:pathLst>
                <a:path extrusionOk="0" h="6091" w="6526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20"/>
          <p:cNvGrpSpPr/>
          <p:nvPr/>
        </p:nvGrpSpPr>
        <p:grpSpPr>
          <a:xfrm>
            <a:off x="6780698" y="1514838"/>
            <a:ext cx="312009" cy="305709"/>
            <a:chOff x="6657194" y="2434073"/>
            <a:chExt cx="375507" cy="367925"/>
          </a:xfrm>
        </p:grpSpPr>
        <p:sp>
          <p:nvSpPr>
            <p:cNvPr id="194" name="Google Shape;194;p20"/>
            <p:cNvSpPr/>
            <p:nvPr/>
          </p:nvSpPr>
          <p:spPr>
            <a:xfrm>
              <a:off x="6657194" y="2434073"/>
              <a:ext cx="190780" cy="367925"/>
            </a:xfrm>
            <a:custGeom>
              <a:rect b="b" l="l" r="r" t="t"/>
              <a:pathLst>
                <a:path extrusionOk="0" h="11550" w="5989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854409" y="2464399"/>
              <a:ext cx="178292" cy="162365"/>
            </a:xfrm>
            <a:custGeom>
              <a:rect b="b" l="l" r="r" t="t"/>
              <a:pathLst>
                <a:path extrusionOk="0" h="5097" w="55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6854409" y="2631288"/>
              <a:ext cx="177528" cy="162365"/>
            </a:xfrm>
            <a:custGeom>
              <a:rect b="b" l="l" r="r" t="t"/>
              <a:pathLst>
                <a:path extrusionOk="0" h="5097" w="5573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2064768" y="1514250"/>
            <a:ext cx="281726" cy="306904"/>
            <a:chOff x="1407525" y="238125"/>
            <a:chExt cx="4799425" cy="5228350"/>
          </a:xfrm>
        </p:grpSpPr>
        <p:sp>
          <p:nvSpPr>
            <p:cNvPr id="198" name="Google Shape;198;p20"/>
            <p:cNvSpPr/>
            <p:nvPr/>
          </p:nvSpPr>
          <p:spPr>
            <a:xfrm>
              <a:off x="3858375" y="2505175"/>
              <a:ext cx="1735850" cy="2348575"/>
            </a:xfrm>
            <a:custGeom>
              <a:rect b="b" l="l" r="r" t="t"/>
              <a:pathLst>
                <a:path extrusionOk="0" h="93943" w="69434">
                  <a:moveTo>
                    <a:pt x="34729" y="8162"/>
                  </a:moveTo>
                  <a:cubicBezTo>
                    <a:pt x="51052" y="8162"/>
                    <a:pt x="61272" y="29435"/>
                    <a:pt x="61272" y="46984"/>
                  </a:cubicBezTo>
                  <a:cubicBezTo>
                    <a:pt x="61272" y="64336"/>
                    <a:pt x="51150" y="85781"/>
                    <a:pt x="34729" y="85781"/>
                  </a:cubicBezTo>
                  <a:cubicBezTo>
                    <a:pt x="18407" y="85781"/>
                    <a:pt x="8162" y="64532"/>
                    <a:pt x="8162" y="46984"/>
                  </a:cubicBezTo>
                  <a:cubicBezTo>
                    <a:pt x="8162" y="29632"/>
                    <a:pt x="18284" y="8162"/>
                    <a:pt x="34729" y="8162"/>
                  </a:cubicBezTo>
                  <a:close/>
                  <a:moveTo>
                    <a:pt x="34729" y="0"/>
                  </a:moveTo>
                  <a:cubicBezTo>
                    <a:pt x="13358" y="0"/>
                    <a:pt x="1" y="24828"/>
                    <a:pt x="1" y="46984"/>
                  </a:cubicBezTo>
                  <a:cubicBezTo>
                    <a:pt x="1" y="69703"/>
                    <a:pt x="13726" y="93943"/>
                    <a:pt x="34729" y="93943"/>
                  </a:cubicBezTo>
                  <a:cubicBezTo>
                    <a:pt x="56101" y="93943"/>
                    <a:pt x="69434" y="69140"/>
                    <a:pt x="69434" y="46984"/>
                  </a:cubicBezTo>
                  <a:cubicBezTo>
                    <a:pt x="69434" y="24240"/>
                    <a:pt x="55709" y="0"/>
                    <a:pt x="34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407525" y="238125"/>
              <a:ext cx="2042200" cy="2654925"/>
            </a:xfrm>
            <a:custGeom>
              <a:rect b="b" l="l" r="r" t="t"/>
              <a:pathLst>
                <a:path extrusionOk="0" h="106197" w="81688">
                  <a:moveTo>
                    <a:pt x="40856" y="8161"/>
                  </a:moveTo>
                  <a:cubicBezTo>
                    <a:pt x="58870" y="8161"/>
                    <a:pt x="73526" y="28332"/>
                    <a:pt x="73526" y="53111"/>
                  </a:cubicBezTo>
                  <a:cubicBezTo>
                    <a:pt x="73526" y="77889"/>
                    <a:pt x="58870" y="98035"/>
                    <a:pt x="40856" y="98035"/>
                  </a:cubicBezTo>
                  <a:cubicBezTo>
                    <a:pt x="22818" y="98035"/>
                    <a:pt x="8161" y="77889"/>
                    <a:pt x="8161" y="53111"/>
                  </a:cubicBezTo>
                  <a:cubicBezTo>
                    <a:pt x="8161" y="28332"/>
                    <a:pt x="22818" y="8161"/>
                    <a:pt x="40856" y="8161"/>
                  </a:cubicBezTo>
                  <a:close/>
                  <a:moveTo>
                    <a:pt x="40856" y="0"/>
                  </a:moveTo>
                  <a:cubicBezTo>
                    <a:pt x="15808" y="0"/>
                    <a:pt x="0" y="26984"/>
                    <a:pt x="0" y="53111"/>
                  </a:cubicBezTo>
                  <a:cubicBezTo>
                    <a:pt x="0" y="79457"/>
                    <a:pt x="15980" y="106197"/>
                    <a:pt x="40856" y="106197"/>
                  </a:cubicBezTo>
                  <a:cubicBezTo>
                    <a:pt x="65904" y="106197"/>
                    <a:pt x="81687" y="79212"/>
                    <a:pt x="81687" y="53111"/>
                  </a:cubicBezTo>
                  <a:cubicBezTo>
                    <a:pt x="81687" y="26739"/>
                    <a:pt x="65732" y="0"/>
                    <a:pt x="40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2020225" y="850825"/>
              <a:ext cx="816775" cy="1429500"/>
            </a:xfrm>
            <a:custGeom>
              <a:rect b="b" l="l" r="r" t="t"/>
              <a:pathLst>
                <a:path extrusionOk="0" h="57180" w="32671">
                  <a:moveTo>
                    <a:pt x="16348" y="8187"/>
                  </a:moveTo>
                  <a:cubicBezTo>
                    <a:pt x="19485" y="9314"/>
                    <a:pt x="24509" y="17574"/>
                    <a:pt x="24509" y="28603"/>
                  </a:cubicBezTo>
                  <a:cubicBezTo>
                    <a:pt x="24509" y="39852"/>
                    <a:pt x="19338" y="47940"/>
                    <a:pt x="16348" y="48994"/>
                  </a:cubicBezTo>
                  <a:cubicBezTo>
                    <a:pt x="13211" y="47891"/>
                    <a:pt x="8162" y="39607"/>
                    <a:pt x="8162" y="28603"/>
                  </a:cubicBezTo>
                  <a:cubicBezTo>
                    <a:pt x="8162" y="17328"/>
                    <a:pt x="13333" y="9265"/>
                    <a:pt x="16348" y="8187"/>
                  </a:cubicBezTo>
                  <a:close/>
                  <a:moveTo>
                    <a:pt x="16348" y="1"/>
                  </a:moveTo>
                  <a:cubicBezTo>
                    <a:pt x="5883" y="1"/>
                    <a:pt x="1" y="17574"/>
                    <a:pt x="1" y="28603"/>
                  </a:cubicBezTo>
                  <a:cubicBezTo>
                    <a:pt x="1" y="39435"/>
                    <a:pt x="5809" y="57180"/>
                    <a:pt x="16348" y="57180"/>
                  </a:cubicBezTo>
                  <a:cubicBezTo>
                    <a:pt x="26789" y="57180"/>
                    <a:pt x="32671" y="39607"/>
                    <a:pt x="32671" y="28603"/>
                  </a:cubicBezTo>
                  <a:cubicBezTo>
                    <a:pt x="32671" y="17745"/>
                    <a:pt x="26862" y="1"/>
                    <a:pt x="1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3858375" y="238125"/>
              <a:ext cx="816775" cy="1123125"/>
            </a:xfrm>
            <a:custGeom>
              <a:rect b="b" l="l" r="r" t="t"/>
              <a:pathLst>
                <a:path extrusionOk="0" h="44925" w="32671">
                  <a:moveTo>
                    <a:pt x="16348" y="8161"/>
                  </a:moveTo>
                  <a:cubicBezTo>
                    <a:pt x="20196" y="8161"/>
                    <a:pt x="24509" y="14044"/>
                    <a:pt x="24509" y="22475"/>
                  </a:cubicBezTo>
                  <a:cubicBezTo>
                    <a:pt x="24509" y="30881"/>
                    <a:pt x="20196" y="36763"/>
                    <a:pt x="16348" y="36763"/>
                  </a:cubicBezTo>
                  <a:cubicBezTo>
                    <a:pt x="12476" y="36763"/>
                    <a:pt x="8162" y="30881"/>
                    <a:pt x="8162" y="22475"/>
                  </a:cubicBezTo>
                  <a:cubicBezTo>
                    <a:pt x="8162" y="14044"/>
                    <a:pt x="12476" y="8161"/>
                    <a:pt x="16348" y="8161"/>
                  </a:cubicBezTo>
                  <a:close/>
                  <a:moveTo>
                    <a:pt x="16348" y="0"/>
                  </a:moveTo>
                  <a:cubicBezTo>
                    <a:pt x="7182" y="0"/>
                    <a:pt x="1" y="9877"/>
                    <a:pt x="1" y="22475"/>
                  </a:cubicBezTo>
                  <a:cubicBezTo>
                    <a:pt x="1" y="35072"/>
                    <a:pt x="7182" y="44925"/>
                    <a:pt x="16348" y="44925"/>
                  </a:cubicBezTo>
                  <a:cubicBezTo>
                    <a:pt x="25490" y="44925"/>
                    <a:pt x="32671" y="35072"/>
                    <a:pt x="32671" y="22475"/>
                  </a:cubicBezTo>
                  <a:cubicBezTo>
                    <a:pt x="32671" y="9877"/>
                    <a:pt x="25490" y="0"/>
                    <a:pt x="16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2020225" y="3362975"/>
              <a:ext cx="816775" cy="1123150"/>
            </a:xfrm>
            <a:custGeom>
              <a:rect b="b" l="l" r="r" t="t"/>
              <a:pathLst>
                <a:path extrusionOk="0" h="44926" w="32671">
                  <a:moveTo>
                    <a:pt x="16348" y="8162"/>
                  </a:moveTo>
                  <a:cubicBezTo>
                    <a:pt x="20196" y="8162"/>
                    <a:pt x="24509" y="14044"/>
                    <a:pt x="24509" y="22475"/>
                  </a:cubicBezTo>
                  <a:cubicBezTo>
                    <a:pt x="24509" y="30882"/>
                    <a:pt x="20196" y="36764"/>
                    <a:pt x="16348" y="36764"/>
                  </a:cubicBezTo>
                  <a:cubicBezTo>
                    <a:pt x="12476" y="36764"/>
                    <a:pt x="8162" y="30882"/>
                    <a:pt x="8162" y="22475"/>
                  </a:cubicBezTo>
                  <a:cubicBezTo>
                    <a:pt x="8162" y="14044"/>
                    <a:pt x="12476" y="8162"/>
                    <a:pt x="16348" y="8162"/>
                  </a:cubicBezTo>
                  <a:close/>
                  <a:moveTo>
                    <a:pt x="16348" y="1"/>
                  </a:moveTo>
                  <a:cubicBezTo>
                    <a:pt x="7182" y="1"/>
                    <a:pt x="1" y="9878"/>
                    <a:pt x="1" y="22475"/>
                  </a:cubicBezTo>
                  <a:cubicBezTo>
                    <a:pt x="1" y="35073"/>
                    <a:pt x="7182" y="44925"/>
                    <a:pt x="16348" y="44925"/>
                  </a:cubicBezTo>
                  <a:cubicBezTo>
                    <a:pt x="25490" y="44925"/>
                    <a:pt x="32671" y="35073"/>
                    <a:pt x="32671" y="22475"/>
                  </a:cubicBezTo>
                  <a:cubicBezTo>
                    <a:pt x="32671" y="9878"/>
                    <a:pt x="25490" y="1"/>
                    <a:pt x="1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624275" y="5262400"/>
              <a:ext cx="204050" cy="204075"/>
            </a:xfrm>
            <a:custGeom>
              <a:rect b="b" l="l" r="r" t="t"/>
              <a:pathLst>
                <a:path extrusionOk="0" h="8163" w="8162">
                  <a:moveTo>
                    <a:pt x="4093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9"/>
                    <a:pt x="1839" y="8162"/>
                    <a:pt x="4093" y="8162"/>
                  </a:cubicBezTo>
                  <a:cubicBezTo>
                    <a:pt x="6348" y="8162"/>
                    <a:pt x="8162" y="6349"/>
                    <a:pt x="8162" y="4094"/>
                  </a:cubicBezTo>
                  <a:cubicBezTo>
                    <a:pt x="8162" y="1839"/>
                    <a:pt x="6348" y="1"/>
                    <a:pt x="4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3245675" y="1892450"/>
              <a:ext cx="2961275" cy="3482350"/>
            </a:xfrm>
            <a:custGeom>
              <a:rect b="b" l="l" r="r" t="t"/>
              <a:pathLst>
                <a:path extrusionOk="0" h="139294" w="118451">
                  <a:moveTo>
                    <a:pt x="59237" y="1"/>
                  </a:moveTo>
                  <a:cubicBezTo>
                    <a:pt x="24386" y="1"/>
                    <a:pt x="0" y="34558"/>
                    <a:pt x="0" y="71493"/>
                  </a:cubicBezTo>
                  <a:cubicBezTo>
                    <a:pt x="0" y="101835"/>
                    <a:pt x="15931" y="128966"/>
                    <a:pt x="39631" y="138965"/>
                  </a:cubicBezTo>
                  <a:cubicBezTo>
                    <a:pt x="40150" y="139186"/>
                    <a:pt x="40689" y="139290"/>
                    <a:pt x="41217" y="139290"/>
                  </a:cubicBezTo>
                  <a:cubicBezTo>
                    <a:pt x="42807" y="139290"/>
                    <a:pt x="44311" y="138348"/>
                    <a:pt x="44973" y="136784"/>
                  </a:cubicBezTo>
                  <a:cubicBezTo>
                    <a:pt x="45856" y="134725"/>
                    <a:pt x="44875" y="132324"/>
                    <a:pt x="42817" y="131441"/>
                  </a:cubicBezTo>
                  <a:cubicBezTo>
                    <a:pt x="22082" y="122692"/>
                    <a:pt x="8161" y="98599"/>
                    <a:pt x="8161" y="71493"/>
                  </a:cubicBezTo>
                  <a:cubicBezTo>
                    <a:pt x="8161" y="36568"/>
                    <a:pt x="31077" y="8162"/>
                    <a:pt x="59237" y="8162"/>
                  </a:cubicBezTo>
                  <a:cubicBezTo>
                    <a:pt x="87373" y="8162"/>
                    <a:pt x="110289" y="36568"/>
                    <a:pt x="110289" y="71493"/>
                  </a:cubicBezTo>
                  <a:cubicBezTo>
                    <a:pt x="110289" y="98599"/>
                    <a:pt x="96368" y="122692"/>
                    <a:pt x="75658" y="131441"/>
                  </a:cubicBezTo>
                  <a:cubicBezTo>
                    <a:pt x="73575" y="132324"/>
                    <a:pt x="72595" y="134725"/>
                    <a:pt x="73477" y="136784"/>
                  </a:cubicBezTo>
                  <a:cubicBezTo>
                    <a:pt x="74137" y="138361"/>
                    <a:pt x="75648" y="139293"/>
                    <a:pt x="77229" y="139293"/>
                  </a:cubicBezTo>
                  <a:cubicBezTo>
                    <a:pt x="77761" y="139293"/>
                    <a:pt x="78301" y="139188"/>
                    <a:pt x="78820" y="138965"/>
                  </a:cubicBezTo>
                  <a:cubicBezTo>
                    <a:pt x="102544" y="128966"/>
                    <a:pt x="118450" y="101835"/>
                    <a:pt x="118450" y="71493"/>
                  </a:cubicBezTo>
                  <a:cubicBezTo>
                    <a:pt x="118450" y="33823"/>
                    <a:pt x="93476" y="1"/>
                    <a:pt x="59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20"/>
          <p:cNvGrpSpPr/>
          <p:nvPr/>
        </p:nvGrpSpPr>
        <p:grpSpPr>
          <a:xfrm>
            <a:off x="4437028" y="1526804"/>
            <a:ext cx="281808" cy="281808"/>
            <a:chOff x="1190625" y="238125"/>
            <a:chExt cx="5228350" cy="5228350"/>
          </a:xfrm>
        </p:grpSpPr>
        <p:sp>
          <p:nvSpPr>
            <p:cNvPr id="206" name="Google Shape;206;p20"/>
            <p:cNvSpPr/>
            <p:nvPr/>
          </p:nvSpPr>
          <p:spPr>
            <a:xfrm>
              <a:off x="2310050" y="238125"/>
              <a:ext cx="4108925" cy="5228350"/>
            </a:xfrm>
            <a:custGeom>
              <a:rect b="b" l="l" r="r" t="t"/>
              <a:pathLst>
                <a:path extrusionOk="0" h="209134" w="164357">
                  <a:moveTo>
                    <a:pt x="111417" y="52963"/>
                  </a:moveTo>
                  <a:lnTo>
                    <a:pt x="111417" y="64017"/>
                  </a:lnTo>
                  <a:lnTo>
                    <a:pt x="100339" y="52963"/>
                  </a:lnTo>
                  <a:close/>
                  <a:moveTo>
                    <a:pt x="89065" y="53233"/>
                  </a:moveTo>
                  <a:lnTo>
                    <a:pt x="110731" y="74899"/>
                  </a:lnTo>
                  <a:cubicBezTo>
                    <a:pt x="110069" y="77595"/>
                    <a:pt x="108893" y="80119"/>
                    <a:pt x="107349" y="82349"/>
                  </a:cubicBezTo>
                  <a:lnTo>
                    <a:pt x="81296" y="56297"/>
                  </a:lnTo>
                  <a:cubicBezTo>
                    <a:pt x="83600" y="54777"/>
                    <a:pt x="86247" y="53699"/>
                    <a:pt x="89065" y="53233"/>
                  </a:cubicBezTo>
                  <a:close/>
                  <a:moveTo>
                    <a:pt x="75488" y="62032"/>
                  </a:moveTo>
                  <a:lnTo>
                    <a:pt x="101614" y="88158"/>
                  </a:lnTo>
                  <a:cubicBezTo>
                    <a:pt x="99384" y="89727"/>
                    <a:pt x="96884" y="90903"/>
                    <a:pt x="94188" y="91589"/>
                  </a:cubicBezTo>
                  <a:lnTo>
                    <a:pt x="72375" y="69752"/>
                  </a:lnTo>
                  <a:cubicBezTo>
                    <a:pt x="72865" y="66933"/>
                    <a:pt x="73943" y="64336"/>
                    <a:pt x="75488" y="62032"/>
                  </a:cubicBezTo>
                  <a:close/>
                  <a:moveTo>
                    <a:pt x="72056" y="81001"/>
                  </a:moveTo>
                  <a:lnTo>
                    <a:pt x="83379" y="92325"/>
                  </a:lnTo>
                  <a:lnTo>
                    <a:pt x="72056" y="92325"/>
                  </a:lnTo>
                  <a:lnTo>
                    <a:pt x="72056" y="81001"/>
                  </a:lnTo>
                  <a:close/>
                  <a:moveTo>
                    <a:pt x="47548" y="116833"/>
                  </a:moveTo>
                  <a:lnTo>
                    <a:pt x="47548" y="127617"/>
                  </a:lnTo>
                  <a:lnTo>
                    <a:pt x="36764" y="116833"/>
                  </a:lnTo>
                  <a:close/>
                  <a:moveTo>
                    <a:pt x="25833" y="117446"/>
                  </a:moveTo>
                  <a:lnTo>
                    <a:pt x="46910" y="138524"/>
                  </a:lnTo>
                  <a:cubicBezTo>
                    <a:pt x="46273" y="141269"/>
                    <a:pt x="45146" y="143817"/>
                    <a:pt x="43602" y="146072"/>
                  </a:cubicBezTo>
                  <a:lnTo>
                    <a:pt x="18309" y="120755"/>
                  </a:lnTo>
                  <a:cubicBezTo>
                    <a:pt x="20563" y="119235"/>
                    <a:pt x="23112" y="118108"/>
                    <a:pt x="25833" y="117446"/>
                  </a:cubicBezTo>
                  <a:close/>
                  <a:moveTo>
                    <a:pt x="12451" y="126465"/>
                  </a:moveTo>
                  <a:lnTo>
                    <a:pt x="37891" y="151905"/>
                  </a:lnTo>
                  <a:cubicBezTo>
                    <a:pt x="35710" y="153474"/>
                    <a:pt x="33234" y="154675"/>
                    <a:pt x="30538" y="155386"/>
                  </a:cubicBezTo>
                  <a:lnTo>
                    <a:pt x="8971" y="133818"/>
                  </a:lnTo>
                  <a:cubicBezTo>
                    <a:pt x="9681" y="131146"/>
                    <a:pt x="10882" y="128671"/>
                    <a:pt x="12451" y="126465"/>
                  </a:cubicBezTo>
                  <a:close/>
                  <a:moveTo>
                    <a:pt x="8186" y="144577"/>
                  </a:moveTo>
                  <a:lnTo>
                    <a:pt x="19779" y="156194"/>
                  </a:lnTo>
                  <a:lnTo>
                    <a:pt x="8186" y="156194"/>
                  </a:lnTo>
                  <a:lnTo>
                    <a:pt x="8186" y="144577"/>
                  </a:lnTo>
                  <a:close/>
                  <a:moveTo>
                    <a:pt x="111417" y="36616"/>
                  </a:moveTo>
                  <a:lnTo>
                    <a:pt x="111417" y="44778"/>
                  </a:lnTo>
                  <a:lnTo>
                    <a:pt x="92423" y="44778"/>
                  </a:lnTo>
                  <a:cubicBezTo>
                    <a:pt x="84629" y="44778"/>
                    <a:pt x="77571" y="47939"/>
                    <a:pt x="72399" y="53012"/>
                  </a:cubicBezTo>
                  <a:cubicBezTo>
                    <a:pt x="72375" y="53037"/>
                    <a:pt x="72350" y="53061"/>
                    <a:pt x="72326" y="53086"/>
                  </a:cubicBezTo>
                  <a:cubicBezTo>
                    <a:pt x="72301" y="53111"/>
                    <a:pt x="72301" y="53111"/>
                    <a:pt x="72277" y="53135"/>
                  </a:cubicBezTo>
                  <a:cubicBezTo>
                    <a:pt x="67106" y="58306"/>
                    <a:pt x="63870" y="65438"/>
                    <a:pt x="63870" y="73330"/>
                  </a:cubicBezTo>
                  <a:lnTo>
                    <a:pt x="63870" y="133230"/>
                  </a:lnTo>
                  <a:cubicBezTo>
                    <a:pt x="63870" y="154895"/>
                    <a:pt x="46249" y="172517"/>
                    <a:pt x="24583" y="172517"/>
                  </a:cubicBezTo>
                  <a:lnTo>
                    <a:pt x="8186" y="172517"/>
                  </a:lnTo>
                  <a:lnTo>
                    <a:pt x="8186" y="164356"/>
                  </a:lnTo>
                  <a:lnTo>
                    <a:pt x="24583" y="164356"/>
                  </a:lnTo>
                  <a:cubicBezTo>
                    <a:pt x="41739" y="164356"/>
                    <a:pt x="55709" y="150386"/>
                    <a:pt x="55709" y="133230"/>
                  </a:cubicBezTo>
                  <a:lnTo>
                    <a:pt x="55709" y="73330"/>
                  </a:lnTo>
                  <a:cubicBezTo>
                    <a:pt x="55709" y="53086"/>
                    <a:pt x="72179" y="36616"/>
                    <a:pt x="92423" y="36616"/>
                  </a:cubicBezTo>
                  <a:close/>
                  <a:moveTo>
                    <a:pt x="115486" y="0"/>
                  </a:moveTo>
                  <a:cubicBezTo>
                    <a:pt x="113231" y="0"/>
                    <a:pt x="111417" y="1838"/>
                    <a:pt x="111417" y="4093"/>
                  </a:cubicBezTo>
                  <a:lnTo>
                    <a:pt x="111417" y="28455"/>
                  </a:lnTo>
                  <a:lnTo>
                    <a:pt x="92423" y="28455"/>
                  </a:lnTo>
                  <a:cubicBezTo>
                    <a:pt x="67669" y="28455"/>
                    <a:pt x="47548" y="48576"/>
                    <a:pt x="47548" y="73330"/>
                  </a:cubicBezTo>
                  <a:lnTo>
                    <a:pt x="47548" y="92325"/>
                  </a:lnTo>
                  <a:lnTo>
                    <a:pt x="31127" y="92325"/>
                  </a:lnTo>
                  <a:cubicBezTo>
                    <a:pt x="24607" y="92325"/>
                    <a:pt x="18284" y="93624"/>
                    <a:pt x="12353" y="96197"/>
                  </a:cubicBezTo>
                  <a:cubicBezTo>
                    <a:pt x="10270" y="97079"/>
                    <a:pt x="9314" y="99481"/>
                    <a:pt x="10221" y="101564"/>
                  </a:cubicBezTo>
                  <a:cubicBezTo>
                    <a:pt x="10882" y="103108"/>
                    <a:pt x="12377" y="104015"/>
                    <a:pt x="13971" y="104015"/>
                  </a:cubicBezTo>
                  <a:cubicBezTo>
                    <a:pt x="14510" y="104015"/>
                    <a:pt x="15049" y="103917"/>
                    <a:pt x="15588" y="103697"/>
                  </a:cubicBezTo>
                  <a:cubicBezTo>
                    <a:pt x="20514" y="101564"/>
                    <a:pt x="25735" y="100486"/>
                    <a:pt x="31127" y="100486"/>
                  </a:cubicBezTo>
                  <a:lnTo>
                    <a:pt x="47548" y="100486"/>
                  </a:lnTo>
                  <a:lnTo>
                    <a:pt x="47548" y="108647"/>
                  </a:lnTo>
                  <a:lnTo>
                    <a:pt x="31127" y="108647"/>
                  </a:lnTo>
                  <a:cubicBezTo>
                    <a:pt x="13971" y="108647"/>
                    <a:pt x="1" y="122617"/>
                    <a:pt x="1" y="139774"/>
                  </a:cubicBezTo>
                  <a:lnTo>
                    <a:pt x="1" y="205065"/>
                  </a:lnTo>
                  <a:cubicBezTo>
                    <a:pt x="1" y="207320"/>
                    <a:pt x="1839" y="209133"/>
                    <a:pt x="4093" y="209133"/>
                  </a:cubicBezTo>
                  <a:cubicBezTo>
                    <a:pt x="6348" y="209133"/>
                    <a:pt x="8186" y="207320"/>
                    <a:pt x="8186" y="205065"/>
                  </a:cubicBezTo>
                  <a:lnTo>
                    <a:pt x="8186" y="180703"/>
                  </a:lnTo>
                  <a:lnTo>
                    <a:pt x="24583" y="180703"/>
                  </a:lnTo>
                  <a:cubicBezTo>
                    <a:pt x="50758" y="180703"/>
                    <a:pt x="72056" y="159405"/>
                    <a:pt x="72056" y="133230"/>
                  </a:cubicBezTo>
                  <a:lnTo>
                    <a:pt x="72056" y="116833"/>
                  </a:lnTo>
                  <a:lnTo>
                    <a:pt x="88453" y="116833"/>
                  </a:lnTo>
                  <a:cubicBezTo>
                    <a:pt x="114628" y="116833"/>
                    <a:pt x="135926" y="95535"/>
                    <a:pt x="135926" y="69360"/>
                  </a:cubicBezTo>
                  <a:lnTo>
                    <a:pt x="135926" y="52963"/>
                  </a:lnTo>
                  <a:lnTo>
                    <a:pt x="160288" y="52963"/>
                  </a:lnTo>
                  <a:cubicBezTo>
                    <a:pt x="162543" y="52963"/>
                    <a:pt x="164356" y="51125"/>
                    <a:pt x="164356" y="48870"/>
                  </a:cubicBezTo>
                  <a:cubicBezTo>
                    <a:pt x="164356" y="46616"/>
                    <a:pt x="162543" y="44778"/>
                    <a:pt x="160288" y="44778"/>
                  </a:cubicBezTo>
                  <a:lnTo>
                    <a:pt x="135926" y="44778"/>
                  </a:lnTo>
                  <a:lnTo>
                    <a:pt x="135926" y="36616"/>
                  </a:lnTo>
                  <a:lnTo>
                    <a:pt x="160288" y="36616"/>
                  </a:lnTo>
                  <a:cubicBezTo>
                    <a:pt x="162543" y="36616"/>
                    <a:pt x="164356" y="34802"/>
                    <a:pt x="164356" y="32523"/>
                  </a:cubicBezTo>
                  <a:cubicBezTo>
                    <a:pt x="164356" y="30268"/>
                    <a:pt x="162543" y="28455"/>
                    <a:pt x="160288" y="28455"/>
                  </a:cubicBezTo>
                  <a:lnTo>
                    <a:pt x="135926" y="28455"/>
                  </a:lnTo>
                  <a:lnTo>
                    <a:pt x="135926" y="23283"/>
                  </a:lnTo>
                  <a:cubicBezTo>
                    <a:pt x="135926" y="21029"/>
                    <a:pt x="134088" y="19190"/>
                    <a:pt x="131833" y="19190"/>
                  </a:cubicBezTo>
                  <a:cubicBezTo>
                    <a:pt x="129578" y="19190"/>
                    <a:pt x="127740" y="21029"/>
                    <a:pt x="127740" y="23283"/>
                  </a:cubicBezTo>
                  <a:lnTo>
                    <a:pt x="127740" y="69360"/>
                  </a:lnTo>
                  <a:cubicBezTo>
                    <a:pt x="127740" y="91026"/>
                    <a:pt x="110118" y="108647"/>
                    <a:pt x="88453" y="108647"/>
                  </a:cubicBezTo>
                  <a:lnTo>
                    <a:pt x="72056" y="108647"/>
                  </a:lnTo>
                  <a:lnTo>
                    <a:pt x="72056" y="100486"/>
                  </a:lnTo>
                  <a:lnTo>
                    <a:pt x="88453" y="100486"/>
                  </a:lnTo>
                  <a:cubicBezTo>
                    <a:pt x="105609" y="100486"/>
                    <a:pt x="119579" y="86516"/>
                    <a:pt x="119579" y="69360"/>
                  </a:cubicBezTo>
                  <a:lnTo>
                    <a:pt x="119579" y="4093"/>
                  </a:lnTo>
                  <a:cubicBezTo>
                    <a:pt x="119579" y="1838"/>
                    <a:pt x="117741" y="0"/>
                    <a:pt x="115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2200375" y="2872950"/>
              <a:ext cx="224900" cy="204525"/>
            </a:xfrm>
            <a:custGeom>
              <a:rect b="b" l="l" r="r" t="t"/>
              <a:pathLst>
                <a:path extrusionOk="0" h="8181" w="8996">
                  <a:moveTo>
                    <a:pt x="4515" y="0"/>
                  </a:moveTo>
                  <a:cubicBezTo>
                    <a:pt x="3443" y="0"/>
                    <a:pt x="2371" y="417"/>
                    <a:pt x="1569" y="1245"/>
                  </a:cubicBezTo>
                  <a:cubicBezTo>
                    <a:pt x="0" y="2862"/>
                    <a:pt x="25" y="5460"/>
                    <a:pt x="1618" y="7029"/>
                  </a:cubicBezTo>
                  <a:cubicBezTo>
                    <a:pt x="2427" y="7813"/>
                    <a:pt x="3432" y="8181"/>
                    <a:pt x="4461" y="8181"/>
                  </a:cubicBezTo>
                  <a:cubicBezTo>
                    <a:pt x="5539" y="8181"/>
                    <a:pt x="6618" y="7764"/>
                    <a:pt x="7427" y="6955"/>
                  </a:cubicBezTo>
                  <a:lnTo>
                    <a:pt x="7427" y="6931"/>
                  </a:lnTo>
                  <a:cubicBezTo>
                    <a:pt x="8995" y="5313"/>
                    <a:pt x="8971" y="2715"/>
                    <a:pt x="7353" y="1147"/>
                  </a:cubicBezTo>
                  <a:cubicBezTo>
                    <a:pt x="6563" y="380"/>
                    <a:pt x="5539" y="0"/>
                    <a:pt x="4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190625" y="3167575"/>
              <a:ext cx="1033675" cy="2298900"/>
            </a:xfrm>
            <a:custGeom>
              <a:rect b="b" l="l" r="r" t="t"/>
              <a:pathLst>
                <a:path extrusionOk="0" h="91956" w="41347">
                  <a:moveTo>
                    <a:pt x="36688" y="1"/>
                  </a:moveTo>
                  <a:cubicBezTo>
                    <a:pt x="35155" y="1"/>
                    <a:pt x="33680" y="862"/>
                    <a:pt x="32989" y="2351"/>
                  </a:cubicBezTo>
                  <a:cubicBezTo>
                    <a:pt x="29974" y="8699"/>
                    <a:pt x="28455" y="15512"/>
                    <a:pt x="28455" y="22596"/>
                  </a:cubicBezTo>
                  <a:lnTo>
                    <a:pt x="28455" y="39016"/>
                  </a:lnTo>
                  <a:lnTo>
                    <a:pt x="4093" y="39016"/>
                  </a:lnTo>
                  <a:cubicBezTo>
                    <a:pt x="1838" y="39016"/>
                    <a:pt x="0" y="40830"/>
                    <a:pt x="0" y="43085"/>
                  </a:cubicBezTo>
                  <a:cubicBezTo>
                    <a:pt x="0" y="45340"/>
                    <a:pt x="1838" y="47178"/>
                    <a:pt x="4093" y="47178"/>
                  </a:cubicBezTo>
                  <a:lnTo>
                    <a:pt x="28455" y="47178"/>
                  </a:lnTo>
                  <a:lnTo>
                    <a:pt x="28455" y="55339"/>
                  </a:lnTo>
                  <a:lnTo>
                    <a:pt x="4093" y="55339"/>
                  </a:lnTo>
                  <a:cubicBezTo>
                    <a:pt x="1838" y="55339"/>
                    <a:pt x="0" y="57177"/>
                    <a:pt x="0" y="59432"/>
                  </a:cubicBezTo>
                  <a:cubicBezTo>
                    <a:pt x="0" y="61687"/>
                    <a:pt x="1838" y="63525"/>
                    <a:pt x="4093" y="63525"/>
                  </a:cubicBezTo>
                  <a:lnTo>
                    <a:pt x="28455" y="63525"/>
                  </a:lnTo>
                  <a:lnTo>
                    <a:pt x="28455" y="87887"/>
                  </a:lnTo>
                  <a:cubicBezTo>
                    <a:pt x="28455" y="90142"/>
                    <a:pt x="30268" y="91955"/>
                    <a:pt x="32523" y="91955"/>
                  </a:cubicBezTo>
                  <a:cubicBezTo>
                    <a:pt x="34802" y="91955"/>
                    <a:pt x="36616" y="90142"/>
                    <a:pt x="36616" y="87887"/>
                  </a:cubicBezTo>
                  <a:lnTo>
                    <a:pt x="36616" y="22596"/>
                  </a:lnTo>
                  <a:cubicBezTo>
                    <a:pt x="36616" y="16738"/>
                    <a:pt x="37891" y="11101"/>
                    <a:pt x="40366" y="5832"/>
                  </a:cubicBezTo>
                  <a:cubicBezTo>
                    <a:pt x="41346" y="3797"/>
                    <a:pt x="40464" y="1371"/>
                    <a:pt x="38430" y="391"/>
                  </a:cubicBezTo>
                  <a:cubicBezTo>
                    <a:pt x="37867" y="126"/>
                    <a:pt x="37273" y="1"/>
                    <a:pt x="36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5503550" y="238125"/>
              <a:ext cx="204675" cy="204050"/>
            </a:xfrm>
            <a:custGeom>
              <a:rect b="b" l="l" r="r" t="t"/>
              <a:pathLst>
                <a:path extrusionOk="0" h="8162" w="8187">
                  <a:moveTo>
                    <a:pt x="4093" y="0"/>
                  </a:moveTo>
                  <a:cubicBezTo>
                    <a:pt x="3015" y="0"/>
                    <a:pt x="1961" y="441"/>
                    <a:pt x="1201" y="1201"/>
                  </a:cubicBezTo>
                  <a:cubicBezTo>
                    <a:pt x="441" y="1961"/>
                    <a:pt x="0" y="3015"/>
                    <a:pt x="0" y="4093"/>
                  </a:cubicBezTo>
                  <a:cubicBezTo>
                    <a:pt x="0" y="5171"/>
                    <a:pt x="441" y="6225"/>
                    <a:pt x="1201" y="6985"/>
                  </a:cubicBezTo>
                  <a:cubicBezTo>
                    <a:pt x="1961" y="7745"/>
                    <a:pt x="3015" y="8161"/>
                    <a:pt x="4093" y="8161"/>
                  </a:cubicBezTo>
                  <a:cubicBezTo>
                    <a:pt x="5172" y="8161"/>
                    <a:pt x="6225" y="7745"/>
                    <a:pt x="6985" y="6985"/>
                  </a:cubicBezTo>
                  <a:cubicBezTo>
                    <a:pt x="7745" y="6225"/>
                    <a:pt x="8186" y="5147"/>
                    <a:pt x="8186" y="4093"/>
                  </a:cubicBezTo>
                  <a:cubicBezTo>
                    <a:pt x="8186" y="3015"/>
                    <a:pt x="7745" y="1961"/>
                    <a:pt x="6985" y="1201"/>
                  </a:cubicBezTo>
                  <a:cubicBezTo>
                    <a:pt x="6225" y="441"/>
                    <a:pt x="5172" y="0"/>
                    <a:pt x="4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6795735" y="3181144"/>
            <a:ext cx="281934" cy="281811"/>
            <a:chOff x="1197975" y="237950"/>
            <a:chExt cx="5221000" cy="5218725"/>
          </a:xfrm>
        </p:grpSpPr>
        <p:sp>
          <p:nvSpPr>
            <p:cNvPr id="211" name="Google Shape;211;p20"/>
            <p:cNvSpPr/>
            <p:nvPr/>
          </p:nvSpPr>
          <p:spPr>
            <a:xfrm>
              <a:off x="3032450" y="868000"/>
              <a:ext cx="2820375" cy="2773800"/>
            </a:xfrm>
            <a:custGeom>
              <a:rect b="b" l="l" r="r" t="t"/>
              <a:pathLst>
                <a:path extrusionOk="0" h="110952" w="112815">
                  <a:moveTo>
                    <a:pt x="81149" y="0"/>
                  </a:moveTo>
                  <a:cubicBezTo>
                    <a:pt x="75806" y="0"/>
                    <a:pt x="70561" y="1520"/>
                    <a:pt x="65978" y="4387"/>
                  </a:cubicBezTo>
                  <a:cubicBezTo>
                    <a:pt x="59042" y="8701"/>
                    <a:pt x="52327" y="13553"/>
                    <a:pt x="46003" y="18823"/>
                  </a:cubicBezTo>
                  <a:cubicBezTo>
                    <a:pt x="44263" y="20269"/>
                    <a:pt x="44043" y="22818"/>
                    <a:pt x="45489" y="24558"/>
                  </a:cubicBezTo>
                  <a:cubicBezTo>
                    <a:pt x="46285" y="25532"/>
                    <a:pt x="47442" y="26030"/>
                    <a:pt x="48611" y="26030"/>
                  </a:cubicBezTo>
                  <a:cubicBezTo>
                    <a:pt x="49531" y="26030"/>
                    <a:pt x="50458" y="25723"/>
                    <a:pt x="51224" y="25097"/>
                  </a:cubicBezTo>
                  <a:cubicBezTo>
                    <a:pt x="57253" y="20048"/>
                    <a:pt x="63674" y="15416"/>
                    <a:pt x="70292" y="11299"/>
                  </a:cubicBezTo>
                  <a:cubicBezTo>
                    <a:pt x="73576" y="9240"/>
                    <a:pt x="77350" y="8161"/>
                    <a:pt x="81149" y="8161"/>
                  </a:cubicBezTo>
                  <a:cubicBezTo>
                    <a:pt x="83673" y="8161"/>
                    <a:pt x="86173" y="8627"/>
                    <a:pt x="88575" y="9534"/>
                  </a:cubicBezTo>
                  <a:cubicBezTo>
                    <a:pt x="94776" y="11887"/>
                    <a:pt x="99408" y="16887"/>
                    <a:pt x="101295" y="23234"/>
                  </a:cubicBezTo>
                  <a:cubicBezTo>
                    <a:pt x="103967" y="32229"/>
                    <a:pt x="100339" y="41935"/>
                    <a:pt x="92472" y="46861"/>
                  </a:cubicBezTo>
                  <a:cubicBezTo>
                    <a:pt x="74360" y="58159"/>
                    <a:pt x="59042" y="73918"/>
                    <a:pt x="48185" y="92447"/>
                  </a:cubicBezTo>
                  <a:cubicBezTo>
                    <a:pt x="44435" y="98844"/>
                    <a:pt x="37499" y="102814"/>
                    <a:pt x="30073" y="102814"/>
                  </a:cubicBezTo>
                  <a:cubicBezTo>
                    <a:pt x="26396" y="102814"/>
                    <a:pt x="22745" y="101809"/>
                    <a:pt x="19534" y="99922"/>
                  </a:cubicBezTo>
                  <a:cubicBezTo>
                    <a:pt x="14706" y="97104"/>
                    <a:pt x="11274" y="92570"/>
                    <a:pt x="9853" y="87153"/>
                  </a:cubicBezTo>
                  <a:cubicBezTo>
                    <a:pt x="8431" y="81737"/>
                    <a:pt x="9216" y="76100"/>
                    <a:pt x="12034" y="71272"/>
                  </a:cubicBezTo>
                  <a:cubicBezTo>
                    <a:pt x="16960" y="62890"/>
                    <a:pt x="22622" y="54826"/>
                    <a:pt x="28896" y="47351"/>
                  </a:cubicBezTo>
                  <a:cubicBezTo>
                    <a:pt x="30342" y="45611"/>
                    <a:pt x="30122" y="43037"/>
                    <a:pt x="28406" y="41591"/>
                  </a:cubicBezTo>
                  <a:cubicBezTo>
                    <a:pt x="27640" y="40955"/>
                    <a:pt x="26713" y="40646"/>
                    <a:pt x="25791" y="40646"/>
                  </a:cubicBezTo>
                  <a:cubicBezTo>
                    <a:pt x="24619" y="40646"/>
                    <a:pt x="23456" y="41146"/>
                    <a:pt x="22646" y="42106"/>
                  </a:cubicBezTo>
                  <a:cubicBezTo>
                    <a:pt x="16103" y="49949"/>
                    <a:pt x="10147" y="58380"/>
                    <a:pt x="5000" y="67154"/>
                  </a:cubicBezTo>
                  <a:cubicBezTo>
                    <a:pt x="1079" y="73845"/>
                    <a:pt x="0" y="81688"/>
                    <a:pt x="1961" y="89212"/>
                  </a:cubicBezTo>
                  <a:cubicBezTo>
                    <a:pt x="3922" y="96736"/>
                    <a:pt x="8701" y="103035"/>
                    <a:pt x="15392" y="106956"/>
                  </a:cubicBezTo>
                  <a:cubicBezTo>
                    <a:pt x="19877" y="109579"/>
                    <a:pt x="24950" y="110951"/>
                    <a:pt x="30073" y="110951"/>
                  </a:cubicBezTo>
                  <a:cubicBezTo>
                    <a:pt x="40391" y="110951"/>
                    <a:pt x="50023" y="105437"/>
                    <a:pt x="55219" y="96565"/>
                  </a:cubicBezTo>
                  <a:cubicBezTo>
                    <a:pt x="65414" y="79188"/>
                    <a:pt x="79776" y="64385"/>
                    <a:pt x="96786" y="53772"/>
                  </a:cubicBezTo>
                  <a:cubicBezTo>
                    <a:pt x="107741" y="46934"/>
                    <a:pt x="112814" y="33405"/>
                    <a:pt x="109113" y="20906"/>
                  </a:cubicBezTo>
                  <a:cubicBezTo>
                    <a:pt x="106515" y="12107"/>
                    <a:pt x="100070" y="5171"/>
                    <a:pt x="91467" y="1912"/>
                  </a:cubicBezTo>
                  <a:cubicBezTo>
                    <a:pt x="88134" y="637"/>
                    <a:pt x="84678" y="0"/>
                    <a:pt x="81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824075" y="1597725"/>
              <a:ext cx="226725" cy="206525"/>
            </a:xfrm>
            <a:custGeom>
              <a:rect b="b" l="l" r="r" t="t"/>
              <a:pathLst>
                <a:path extrusionOk="0" h="8261" w="9069">
                  <a:moveTo>
                    <a:pt x="4584" y="1"/>
                  </a:moveTo>
                  <a:cubicBezTo>
                    <a:pt x="3536" y="1"/>
                    <a:pt x="2488" y="393"/>
                    <a:pt x="1692" y="1177"/>
                  </a:cubicBezTo>
                  <a:lnTo>
                    <a:pt x="1569" y="1300"/>
                  </a:lnTo>
                  <a:cubicBezTo>
                    <a:pt x="1" y="2918"/>
                    <a:pt x="1" y="5491"/>
                    <a:pt x="1594" y="7084"/>
                  </a:cubicBezTo>
                  <a:cubicBezTo>
                    <a:pt x="2403" y="7868"/>
                    <a:pt x="3432" y="8260"/>
                    <a:pt x="4461" y="8260"/>
                  </a:cubicBezTo>
                  <a:cubicBezTo>
                    <a:pt x="5515" y="8260"/>
                    <a:pt x="6569" y="7868"/>
                    <a:pt x="7353" y="7059"/>
                  </a:cubicBezTo>
                  <a:lnTo>
                    <a:pt x="7476" y="6961"/>
                  </a:lnTo>
                  <a:cubicBezTo>
                    <a:pt x="9069" y="5368"/>
                    <a:pt x="9069" y="2770"/>
                    <a:pt x="7476" y="1177"/>
                  </a:cubicBezTo>
                  <a:cubicBezTo>
                    <a:pt x="6679" y="393"/>
                    <a:pt x="5632" y="1"/>
                    <a:pt x="4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438025" y="1483650"/>
              <a:ext cx="732825" cy="696800"/>
            </a:xfrm>
            <a:custGeom>
              <a:rect b="b" l="l" r="r" t="t"/>
              <a:pathLst>
                <a:path extrusionOk="0" h="27872" w="29313">
                  <a:moveTo>
                    <a:pt x="14387" y="8167"/>
                  </a:moveTo>
                  <a:cubicBezTo>
                    <a:pt x="15858" y="8167"/>
                    <a:pt x="17206" y="8706"/>
                    <a:pt x="18186" y="9686"/>
                  </a:cubicBezTo>
                  <a:cubicBezTo>
                    <a:pt x="20367" y="11843"/>
                    <a:pt x="20269" y="15519"/>
                    <a:pt x="17941" y="17848"/>
                  </a:cubicBezTo>
                  <a:cubicBezTo>
                    <a:pt x="16814" y="19024"/>
                    <a:pt x="15294" y="19686"/>
                    <a:pt x="13725" y="19710"/>
                  </a:cubicBezTo>
                  <a:cubicBezTo>
                    <a:pt x="13662" y="19712"/>
                    <a:pt x="13599" y="19713"/>
                    <a:pt x="13535" y="19713"/>
                  </a:cubicBezTo>
                  <a:cubicBezTo>
                    <a:pt x="12090" y="19713"/>
                    <a:pt x="10766" y="19177"/>
                    <a:pt x="9779" y="18191"/>
                  </a:cubicBezTo>
                  <a:cubicBezTo>
                    <a:pt x="8750" y="17161"/>
                    <a:pt x="8186" y="15764"/>
                    <a:pt x="8211" y="14269"/>
                  </a:cubicBezTo>
                  <a:cubicBezTo>
                    <a:pt x="8235" y="12676"/>
                    <a:pt x="8873" y="11181"/>
                    <a:pt x="10025" y="10029"/>
                  </a:cubicBezTo>
                  <a:cubicBezTo>
                    <a:pt x="11176" y="8853"/>
                    <a:pt x="12672" y="8191"/>
                    <a:pt x="14240" y="8167"/>
                  </a:cubicBezTo>
                  <a:close/>
                  <a:moveTo>
                    <a:pt x="14417" y="0"/>
                  </a:moveTo>
                  <a:cubicBezTo>
                    <a:pt x="14293" y="0"/>
                    <a:pt x="14169" y="2"/>
                    <a:pt x="14044" y="5"/>
                  </a:cubicBezTo>
                  <a:cubicBezTo>
                    <a:pt x="10343" y="103"/>
                    <a:pt x="6863" y="1623"/>
                    <a:pt x="4241" y="4294"/>
                  </a:cubicBezTo>
                  <a:cubicBezTo>
                    <a:pt x="1594" y="6941"/>
                    <a:pt x="123" y="10446"/>
                    <a:pt x="50" y="14122"/>
                  </a:cubicBezTo>
                  <a:cubicBezTo>
                    <a:pt x="0" y="17897"/>
                    <a:pt x="1422" y="21377"/>
                    <a:pt x="4044" y="23975"/>
                  </a:cubicBezTo>
                  <a:cubicBezTo>
                    <a:pt x="6593" y="26499"/>
                    <a:pt x="9951" y="27872"/>
                    <a:pt x="13578" y="27872"/>
                  </a:cubicBezTo>
                  <a:lnTo>
                    <a:pt x="13946" y="27872"/>
                  </a:lnTo>
                  <a:cubicBezTo>
                    <a:pt x="17622" y="27774"/>
                    <a:pt x="21103" y="26254"/>
                    <a:pt x="23749" y="23583"/>
                  </a:cubicBezTo>
                  <a:cubicBezTo>
                    <a:pt x="29215" y="18044"/>
                    <a:pt x="29313" y="9221"/>
                    <a:pt x="23921" y="3902"/>
                  </a:cubicBezTo>
                  <a:cubicBezTo>
                    <a:pt x="21386" y="1367"/>
                    <a:pt x="18004" y="0"/>
                    <a:pt x="14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135950" y="2247825"/>
              <a:ext cx="204075" cy="335800"/>
            </a:xfrm>
            <a:custGeom>
              <a:rect b="b" l="l" r="r" t="t"/>
              <a:pathLst>
                <a:path extrusionOk="0" h="13432" w="8163">
                  <a:moveTo>
                    <a:pt x="4069" y="1"/>
                  </a:moveTo>
                  <a:cubicBezTo>
                    <a:pt x="1839" y="1"/>
                    <a:pt x="1" y="1839"/>
                    <a:pt x="1" y="4094"/>
                  </a:cubicBezTo>
                  <a:lnTo>
                    <a:pt x="1" y="9339"/>
                  </a:lnTo>
                  <a:cubicBezTo>
                    <a:pt x="1" y="11593"/>
                    <a:pt x="1839" y="13432"/>
                    <a:pt x="4069" y="13432"/>
                  </a:cubicBezTo>
                  <a:cubicBezTo>
                    <a:pt x="6324" y="13432"/>
                    <a:pt x="8162" y="11593"/>
                    <a:pt x="8162" y="9339"/>
                  </a:cubicBezTo>
                  <a:lnTo>
                    <a:pt x="8162" y="4094"/>
                  </a:ln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3647000" y="2466575"/>
              <a:ext cx="270250" cy="204050"/>
            </a:xfrm>
            <a:custGeom>
              <a:rect b="b" l="l" r="r" t="t"/>
              <a:pathLst>
                <a:path extrusionOk="0" h="8162" w="10810">
                  <a:moveTo>
                    <a:pt x="4069" y="0"/>
                  </a:moveTo>
                  <a:cubicBezTo>
                    <a:pt x="1814" y="0"/>
                    <a:pt x="1" y="1839"/>
                    <a:pt x="1" y="4093"/>
                  </a:cubicBezTo>
                  <a:cubicBezTo>
                    <a:pt x="1" y="6348"/>
                    <a:pt x="1814" y="8162"/>
                    <a:pt x="4069" y="8162"/>
                  </a:cubicBezTo>
                  <a:lnTo>
                    <a:pt x="6716" y="8162"/>
                  </a:lnTo>
                  <a:cubicBezTo>
                    <a:pt x="8971" y="8162"/>
                    <a:pt x="10809" y="6348"/>
                    <a:pt x="10809" y="4093"/>
                  </a:cubicBezTo>
                  <a:cubicBezTo>
                    <a:pt x="10809" y="1839"/>
                    <a:pt x="8971" y="0"/>
                    <a:pt x="6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3601050" y="2893175"/>
              <a:ext cx="292900" cy="272525"/>
            </a:xfrm>
            <a:custGeom>
              <a:rect b="b" l="l" r="r" t="t"/>
              <a:pathLst>
                <a:path extrusionOk="0" h="10901" w="11716">
                  <a:moveTo>
                    <a:pt x="4483" y="1"/>
                  </a:moveTo>
                  <a:cubicBezTo>
                    <a:pt x="3438" y="1"/>
                    <a:pt x="2390" y="399"/>
                    <a:pt x="1594" y="1195"/>
                  </a:cubicBezTo>
                  <a:cubicBezTo>
                    <a:pt x="1" y="2789"/>
                    <a:pt x="1" y="5362"/>
                    <a:pt x="1594" y="6955"/>
                  </a:cubicBezTo>
                  <a:lnTo>
                    <a:pt x="4363" y="9700"/>
                  </a:lnTo>
                  <a:cubicBezTo>
                    <a:pt x="5147" y="10509"/>
                    <a:pt x="6201" y="10901"/>
                    <a:pt x="7231" y="10901"/>
                  </a:cubicBezTo>
                  <a:cubicBezTo>
                    <a:pt x="8284" y="10901"/>
                    <a:pt x="9314" y="10509"/>
                    <a:pt x="10123" y="9700"/>
                  </a:cubicBezTo>
                  <a:cubicBezTo>
                    <a:pt x="11716" y="8107"/>
                    <a:pt x="11716" y="5533"/>
                    <a:pt x="10123" y="3940"/>
                  </a:cubicBezTo>
                  <a:lnTo>
                    <a:pt x="7353" y="1195"/>
                  </a:lnTo>
                  <a:cubicBezTo>
                    <a:pt x="6569" y="399"/>
                    <a:pt x="5527" y="1"/>
                    <a:pt x="4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1197975" y="237950"/>
              <a:ext cx="5221000" cy="5218725"/>
            </a:xfrm>
            <a:custGeom>
              <a:rect b="b" l="l" r="r" t="t"/>
              <a:pathLst>
                <a:path extrusionOk="0" h="208749" w="208840">
                  <a:moveTo>
                    <a:pt x="154528" y="17041"/>
                  </a:moveTo>
                  <a:cubicBezTo>
                    <a:pt x="158964" y="17041"/>
                    <a:pt x="163425" y="17849"/>
                    <a:pt x="167738" y="19491"/>
                  </a:cubicBezTo>
                  <a:cubicBezTo>
                    <a:pt x="178743" y="23658"/>
                    <a:pt x="186978" y="32530"/>
                    <a:pt x="190311" y="43804"/>
                  </a:cubicBezTo>
                  <a:cubicBezTo>
                    <a:pt x="195065" y="59808"/>
                    <a:pt x="188546" y="77112"/>
                    <a:pt x="174478" y="85886"/>
                  </a:cubicBezTo>
                  <a:cubicBezTo>
                    <a:pt x="171365" y="87822"/>
                    <a:pt x="168375" y="89905"/>
                    <a:pt x="165483" y="92135"/>
                  </a:cubicBezTo>
                  <a:cubicBezTo>
                    <a:pt x="165287" y="92258"/>
                    <a:pt x="165116" y="92405"/>
                    <a:pt x="164944" y="92552"/>
                  </a:cubicBezTo>
                  <a:cubicBezTo>
                    <a:pt x="158449" y="97576"/>
                    <a:pt x="152469" y="103311"/>
                    <a:pt x="147175" y="109610"/>
                  </a:cubicBezTo>
                  <a:cubicBezTo>
                    <a:pt x="147151" y="109610"/>
                    <a:pt x="147126" y="109635"/>
                    <a:pt x="147126" y="109635"/>
                  </a:cubicBezTo>
                  <a:cubicBezTo>
                    <a:pt x="146930" y="109831"/>
                    <a:pt x="146759" y="110027"/>
                    <a:pt x="146636" y="110247"/>
                  </a:cubicBezTo>
                  <a:cubicBezTo>
                    <a:pt x="142543" y="115149"/>
                    <a:pt x="138867" y="120370"/>
                    <a:pt x="135632" y="125884"/>
                  </a:cubicBezTo>
                  <a:cubicBezTo>
                    <a:pt x="128965" y="137256"/>
                    <a:pt x="116637" y="144315"/>
                    <a:pt x="103452" y="144315"/>
                  </a:cubicBezTo>
                  <a:cubicBezTo>
                    <a:pt x="96883" y="144315"/>
                    <a:pt x="90364" y="142550"/>
                    <a:pt x="84653" y="139192"/>
                  </a:cubicBezTo>
                  <a:cubicBezTo>
                    <a:pt x="81565" y="137379"/>
                    <a:pt x="78796" y="135173"/>
                    <a:pt x="76394" y="132624"/>
                  </a:cubicBezTo>
                  <a:cubicBezTo>
                    <a:pt x="76369" y="132599"/>
                    <a:pt x="76345" y="132575"/>
                    <a:pt x="76320" y="132550"/>
                  </a:cubicBezTo>
                  <a:cubicBezTo>
                    <a:pt x="72105" y="128065"/>
                    <a:pt x="69041" y="122600"/>
                    <a:pt x="67448" y="116473"/>
                  </a:cubicBezTo>
                  <a:cubicBezTo>
                    <a:pt x="64948" y="106841"/>
                    <a:pt x="66321" y="96817"/>
                    <a:pt x="71345" y="88239"/>
                  </a:cubicBezTo>
                  <a:cubicBezTo>
                    <a:pt x="86982" y="61573"/>
                    <a:pt x="108991" y="38902"/>
                    <a:pt x="135043" y="22653"/>
                  </a:cubicBezTo>
                  <a:cubicBezTo>
                    <a:pt x="141024" y="18928"/>
                    <a:pt x="147739" y="17041"/>
                    <a:pt x="154528" y="17041"/>
                  </a:cubicBezTo>
                  <a:close/>
                  <a:moveTo>
                    <a:pt x="173387" y="0"/>
                  </a:moveTo>
                  <a:cubicBezTo>
                    <a:pt x="171903" y="0"/>
                    <a:pt x="170473" y="815"/>
                    <a:pt x="169748" y="2213"/>
                  </a:cubicBezTo>
                  <a:lnTo>
                    <a:pt x="165606" y="10276"/>
                  </a:lnTo>
                  <a:cubicBezTo>
                    <a:pt x="161936" y="9345"/>
                    <a:pt x="158213" y="8883"/>
                    <a:pt x="154507" y="8883"/>
                  </a:cubicBezTo>
                  <a:cubicBezTo>
                    <a:pt x="149824" y="8883"/>
                    <a:pt x="145168" y="9621"/>
                    <a:pt x="140680" y="11085"/>
                  </a:cubicBezTo>
                  <a:lnTo>
                    <a:pt x="137372" y="4541"/>
                  </a:lnTo>
                  <a:cubicBezTo>
                    <a:pt x="136660" y="3136"/>
                    <a:pt x="135212" y="2320"/>
                    <a:pt x="133722" y="2320"/>
                  </a:cubicBezTo>
                  <a:cubicBezTo>
                    <a:pt x="133108" y="2320"/>
                    <a:pt x="132486" y="2459"/>
                    <a:pt x="131906" y="2752"/>
                  </a:cubicBezTo>
                  <a:cubicBezTo>
                    <a:pt x="129897" y="3781"/>
                    <a:pt x="129088" y="6232"/>
                    <a:pt x="130093" y="8242"/>
                  </a:cubicBezTo>
                  <a:lnTo>
                    <a:pt x="133181" y="14320"/>
                  </a:lnTo>
                  <a:cubicBezTo>
                    <a:pt x="132347" y="14761"/>
                    <a:pt x="131539" y="15227"/>
                    <a:pt x="130730" y="15742"/>
                  </a:cubicBezTo>
                  <a:cubicBezTo>
                    <a:pt x="126245" y="18536"/>
                    <a:pt x="121907" y="21501"/>
                    <a:pt x="117667" y="24638"/>
                  </a:cubicBezTo>
                  <a:lnTo>
                    <a:pt x="114652" y="19540"/>
                  </a:lnTo>
                  <a:cubicBezTo>
                    <a:pt x="113885" y="18251"/>
                    <a:pt x="112521" y="17538"/>
                    <a:pt x="111123" y="17538"/>
                  </a:cubicBezTo>
                  <a:cubicBezTo>
                    <a:pt x="110421" y="17538"/>
                    <a:pt x="109711" y="17718"/>
                    <a:pt x="109064" y="18094"/>
                  </a:cubicBezTo>
                  <a:cubicBezTo>
                    <a:pt x="107128" y="19246"/>
                    <a:pt x="106491" y="21746"/>
                    <a:pt x="107618" y="23682"/>
                  </a:cubicBezTo>
                  <a:lnTo>
                    <a:pt x="111172" y="29687"/>
                  </a:lnTo>
                  <a:cubicBezTo>
                    <a:pt x="106270" y="33633"/>
                    <a:pt x="101540" y="37849"/>
                    <a:pt x="97055" y="42260"/>
                  </a:cubicBezTo>
                  <a:lnTo>
                    <a:pt x="93354" y="38584"/>
                  </a:lnTo>
                  <a:cubicBezTo>
                    <a:pt x="92570" y="37787"/>
                    <a:pt x="91528" y="37389"/>
                    <a:pt x="90483" y="37389"/>
                  </a:cubicBezTo>
                  <a:cubicBezTo>
                    <a:pt x="89439" y="37389"/>
                    <a:pt x="88391" y="37787"/>
                    <a:pt x="87594" y="38584"/>
                  </a:cubicBezTo>
                  <a:cubicBezTo>
                    <a:pt x="86001" y="40177"/>
                    <a:pt x="86001" y="42750"/>
                    <a:pt x="87594" y="44343"/>
                  </a:cubicBezTo>
                  <a:lnTo>
                    <a:pt x="91320" y="48069"/>
                  </a:lnTo>
                  <a:cubicBezTo>
                    <a:pt x="86565" y="53118"/>
                    <a:pt x="82080" y="58411"/>
                    <a:pt x="77864" y="63950"/>
                  </a:cubicBezTo>
                  <a:lnTo>
                    <a:pt x="71713" y="58509"/>
                  </a:lnTo>
                  <a:cubicBezTo>
                    <a:pt x="70939" y="57825"/>
                    <a:pt x="69980" y="57490"/>
                    <a:pt x="69024" y="57490"/>
                  </a:cubicBezTo>
                  <a:cubicBezTo>
                    <a:pt x="67892" y="57490"/>
                    <a:pt x="66764" y="57960"/>
                    <a:pt x="65953" y="58877"/>
                  </a:cubicBezTo>
                  <a:cubicBezTo>
                    <a:pt x="64458" y="60544"/>
                    <a:pt x="64630" y="63142"/>
                    <a:pt x="66321" y="64612"/>
                  </a:cubicBezTo>
                  <a:lnTo>
                    <a:pt x="73012" y="70568"/>
                  </a:lnTo>
                  <a:cubicBezTo>
                    <a:pt x="69948" y="74955"/>
                    <a:pt x="67032" y="79464"/>
                    <a:pt x="64311" y="84097"/>
                  </a:cubicBezTo>
                  <a:cubicBezTo>
                    <a:pt x="64066" y="84538"/>
                    <a:pt x="63845" y="84954"/>
                    <a:pt x="63600" y="85371"/>
                  </a:cubicBezTo>
                  <a:lnTo>
                    <a:pt x="55390" y="83165"/>
                  </a:lnTo>
                  <a:cubicBezTo>
                    <a:pt x="55041" y="83075"/>
                    <a:pt x="54692" y="83032"/>
                    <a:pt x="54347" y="83032"/>
                  </a:cubicBezTo>
                  <a:cubicBezTo>
                    <a:pt x="52538" y="83032"/>
                    <a:pt x="50884" y="84225"/>
                    <a:pt x="50390" y="86057"/>
                  </a:cubicBezTo>
                  <a:cubicBezTo>
                    <a:pt x="49802" y="88239"/>
                    <a:pt x="51101" y="90469"/>
                    <a:pt x="53282" y="91057"/>
                  </a:cubicBezTo>
                  <a:lnTo>
                    <a:pt x="60341" y="92944"/>
                  </a:lnTo>
                  <a:cubicBezTo>
                    <a:pt x="57620" y="101155"/>
                    <a:pt x="57326" y="109978"/>
                    <a:pt x="59556" y="118531"/>
                  </a:cubicBezTo>
                  <a:cubicBezTo>
                    <a:pt x="59679" y="118948"/>
                    <a:pt x="59777" y="119340"/>
                    <a:pt x="59900" y="119757"/>
                  </a:cubicBezTo>
                  <a:cubicBezTo>
                    <a:pt x="53576" y="121987"/>
                    <a:pt x="39704" y="128384"/>
                    <a:pt x="31518" y="143334"/>
                  </a:cubicBezTo>
                  <a:cubicBezTo>
                    <a:pt x="28357" y="149118"/>
                    <a:pt x="24264" y="153898"/>
                    <a:pt x="19338" y="157525"/>
                  </a:cubicBezTo>
                  <a:cubicBezTo>
                    <a:pt x="17524" y="158848"/>
                    <a:pt x="17132" y="161397"/>
                    <a:pt x="18480" y="163211"/>
                  </a:cubicBezTo>
                  <a:cubicBezTo>
                    <a:pt x="19289" y="164314"/>
                    <a:pt x="20514" y="164878"/>
                    <a:pt x="21764" y="164878"/>
                  </a:cubicBezTo>
                  <a:cubicBezTo>
                    <a:pt x="22597" y="164878"/>
                    <a:pt x="23455" y="164608"/>
                    <a:pt x="24190" y="164093"/>
                  </a:cubicBezTo>
                  <a:cubicBezTo>
                    <a:pt x="30072" y="159755"/>
                    <a:pt x="34950" y="154094"/>
                    <a:pt x="38675" y="147256"/>
                  </a:cubicBezTo>
                  <a:cubicBezTo>
                    <a:pt x="45611" y="134560"/>
                    <a:pt x="57890" y="129119"/>
                    <a:pt x="62865" y="127379"/>
                  </a:cubicBezTo>
                  <a:cubicBezTo>
                    <a:pt x="64115" y="129854"/>
                    <a:pt x="65561" y="132183"/>
                    <a:pt x="67203" y="134389"/>
                  </a:cubicBezTo>
                  <a:cubicBezTo>
                    <a:pt x="59581" y="139388"/>
                    <a:pt x="43797" y="151888"/>
                    <a:pt x="34067" y="174730"/>
                  </a:cubicBezTo>
                  <a:cubicBezTo>
                    <a:pt x="23371" y="199822"/>
                    <a:pt x="6468" y="200589"/>
                    <a:pt x="4545" y="200589"/>
                  </a:cubicBezTo>
                  <a:cubicBezTo>
                    <a:pt x="4468" y="200589"/>
                    <a:pt x="4415" y="200588"/>
                    <a:pt x="4387" y="200587"/>
                  </a:cubicBezTo>
                  <a:cubicBezTo>
                    <a:pt x="4326" y="200584"/>
                    <a:pt x="4266" y="200583"/>
                    <a:pt x="4206" y="200583"/>
                  </a:cubicBezTo>
                  <a:cubicBezTo>
                    <a:pt x="2031" y="200583"/>
                    <a:pt x="218" y="202289"/>
                    <a:pt x="123" y="204459"/>
                  </a:cubicBezTo>
                  <a:cubicBezTo>
                    <a:pt x="0" y="206714"/>
                    <a:pt x="1740" y="208626"/>
                    <a:pt x="3995" y="208724"/>
                  </a:cubicBezTo>
                  <a:cubicBezTo>
                    <a:pt x="4069" y="208724"/>
                    <a:pt x="4216" y="208748"/>
                    <a:pt x="4436" y="208748"/>
                  </a:cubicBezTo>
                  <a:cubicBezTo>
                    <a:pt x="7818" y="208748"/>
                    <a:pt x="28945" y="207523"/>
                    <a:pt x="41567" y="177916"/>
                  </a:cubicBezTo>
                  <a:cubicBezTo>
                    <a:pt x="50929" y="155956"/>
                    <a:pt x="66713" y="144339"/>
                    <a:pt x="72791" y="140516"/>
                  </a:cubicBezTo>
                  <a:cubicBezTo>
                    <a:pt x="75144" y="142673"/>
                    <a:pt x="77717" y="144584"/>
                    <a:pt x="80536" y="146226"/>
                  </a:cubicBezTo>
                  <a:cubicBezTo>
                    <a:pt x="81712" y="146913"/>
                    <a:pt x="82938" y="147550"/>
                    <a:pt x="84163" y="148138"/>
                  </a:cubicBezTo>
                  <a:cubicBezTo>
                    <a:pt x="82374" y="153236"/>
                    <a:pt x="76958" y="165245"/>
                    <a:pt x="64360" y="172132"/>
                  </a:cubicBezTo>
                  <a:cubicBezTo>
                    <a:pt x="42621" y="183994"/>
                    <a:pt x="39802" y="203307"/>
                    <a:pt x="39704" y="204116"/>
                  </a:cubicBezTo>
                  <a:cubicBezTo>
                    <a:pt x="39410" y="206346"/>
                    <a:pt x="40979" y="208405"/>
                    <a:pt x="43209" y="208699"/>
                  </a:cubicBezTo>
                  <a:cubicBezTo>
                    <a:pt x="43381" y="208724"/>
                    <a:pt x="43577" y="208748"/>
                    <a:pt x="43748" y="208748"/>
                  </a:cubicBezTo>
                  <a:cubicBezTo>
                    <a:pt x="45758" y="208748"/>
                    <a:pt x="47523" y="207253"/>
                    <a:pt x="47792" y="205194"/>
                  </a:cubicBezTo>
                  <a:cubicBezTo>
                    <a:pt x="47817" y="205047"/>
                    <a:pt x="50121" y="189190"/>
                    <a:pt x="68257" y="179289"/>
                  </a:cubicBezTo>
                  <a:cubicBezTo>
                    <a:pt x="83183" y="171127"/>
                    <a:pt x="89580" y="157280"/>
                    <a:pt x="91834" y="150932"/>
                  </a:cubicBezTo>
                  <a:cubicBezTo>
                    <a:pt x="94702" y="151692"/>
                    <a:pt x="97643" y="152182"/>
                    <a:pt x="100609" y="152378"/>
                  </a:cubicBezTo>
                  <a:lnTo>
                    <a:pt x="100609" y="156545"/>
                  </a:lnTo>
                  <a:cubicBezTo>
                    <a:pt x="100609" y="158799"/>
                    <a:pt x="102422" y="160637"/>
                    <a:pt x="104677" y="160637"/>
                  </a:cubicBezTo>
                  <a:cubicBezTo>
                    <a:pt x="106932" y="160637"/>
                    <a:pt x="108746" y="158799"/>
                    <a:pt x="108746" y="156545"/>
                  </a:cubicBezTo>
                  <a:lnTo>
                    <a:pt x="108746" y="152157"/>
                  </a:lnTo>
                  <a:cubicBezTo>
                    <a:pt x="118426" y="151006"/>
                    <a:pt x="127470" y="146766"/>
                    <a:pt x="134529" y="140173"/>
                  </a:cubicBezTo>
                  <a:lnTo>
                    <a:pt x="138965" y="144633"/>
                  </a:lnTo>
                  <a:cubicBezTo>
                    <a:pt x="139749" y="145418"/>
                    <a:pt x="140803" y="145810"/>
                    <a:pt x="141857" y="145810"/>
                  </a:cubicBezTo>
                  <a:cubicBezTo>
                    <a:pt x="142886" y="145810"/>
                    <a:pt x="143940" y="145418"/>
                    <a:pt x="144724" y="144633"/>
                  </a:cubicBezTo>
                  <a:cubicBezTo>
                    <a:pt x="146317" y="143040"/>
                    <a:pt x="146317" y="140442"/>
                    <a:pt x="144724" y="138849"/>
                  </a:cubicBezTo>
                  <a:lnTo>
                    <a:pt x="139970" y="134094"/>
                  </a:lnTo>
                  <a:cubicBezTo>
                    <a:pt x="140926" y="132796"/>
                    <a:pt x="141832" y="131423"/>
                    <a:pt x="142666" y="130026"/>
                  </a:cubicBezTo>
                  <a:cubicBezTo>
                    <a:pt x="144994" y="126056"/>
                    <a:pt x="147567" y="122257"/>
                    <a:pt x="150361" y="118629"/>
                  </a:cubicBezTo>
                  <a:lnTo>
                    <a:pt x="156366" y="124585"/>
                  </a:lnTo>
                  <a:cubicBezTo>
                    <a:pt x="157175" y="125394"/>
                    <a:pt x="158204" y="125786"/>
                    <a:pt x="159234" y="125786"/>
                  </a:cubicBezTo>
                  <a:cubicBezTo>
                    <a:pt x="160287" y="125786"/>
                    <a:pt x="161341" y="125369"/>
                    <a:pt x="162126" y="124585"/>
                  </a:cubicBezTo>
                  <a:cubicBezTo>
                    <a:pt x="163719" y="122992"/>
                    <a:pt x="163719" y="120394"/>
                    <a:pt x="162126" y="118801"/>
                  </a:cubicBezTo>
                  <a:lnTo>
                    <a:pt x="155606" y="112331"/>
                  </a:lnTo>
                  <a:cubicBezTo>
                    <a:pt x="159307" y="108189"/>
                    <a:pt x="163327" y="104341"/>
                    <a:pt x="167640" y="100812"/>
                  </a:cubicBezTo>
                  <a:lnTo>
                    <a:pt x="175679" y="107551"/>
                  </a:lnTo>
                  <a:cubicBezTo>
                    <a:pt x="176439" y="108189"/>
                    <a:pt x="177370" y="108507"/>
                    <a:pt x="178301" y="108507"/>
                  </a:cubicBezTo>
                  <a:cubicBezTo>
                    <a:pt x="179478" y="108507"/>
                    <a:pt x="180630" y="107993"/>
                    <a:pt x="181439" y="107037"/>
                  </a:cubicBezTo>
                  <a:cubicBezTo>
                    <a:pt x="182885" y="105321"/>
                    <a:pt x="182639" y="102748"/>
                    <a:pt x="180924" y="101302"/>
                  </a:cubicBezTo>
                  <a:lnTo>
                    <a:pt x="174306" y="95763"/>
                  </a:lnTo>
                  <a:cubicBezTo>
                    <a:pt x="175777" y="94758"/>
                    <a:pt x="177272" y="93753"/>
                    <a:pt x="178792" y="92797"/>
                  </a:cubicBezTo>
                  <a:cubicBezTo>
                    <a:pt x="183056" y="90150"/>
                    <a:pt x="186757" y="86842"/>
                    <a:pt x="189796" y="83092"/>
                  </a:cubicBezTo>
                  <a:lnTo>
                    <a:pt x="198791" y="86817"/>
                  </a:lnTo>
                  <a:cubicBezTo>
                    <a:pt x="199305" y="87013"/>
                    <a:pt x="199820" y="87111"/>
                    <a:pt x="200359" y="87111"/>
                  </a:cubicBezTo>
                  <a:cubicBezTo>
                    <a:pt x="201952" y="87111"/>
                    <a:pt x="203472" y="86180"/>
                    <a:pt x="204109" y="84587"/>
                  </a:cubicBezTo>
                  <a:cubicBezTo>
                    <a:pt x="204967" y="82504"/>
                    <a:pt x="203987" y="80126"/>
                    <a:pt x="201903" y="79268"/>
                  </a:cubicBezTo>
                  <a:lnTo>
                    <a:pt x="194428" y="76180"/>
                  </a:lnTo>
                  <a:cubicBezTo>
                    <a:pt x="197467" y="70592"/>
                    <a:pt x="199330" y="64392"/>
                    <a:pt x="199845" y="57995"/>
                  </a:cubicBezTo>
                  <a:lnTo>
                    <a:pt x="204771" y="57995"/>
                  </a:lnTo>
                  <a:cubicBezTo>
                    <a:pt x="207026" y="57995"/>
                    <a:pt x="208839" y="56157"/>
                    <a:pt x="208839" y="53902"/>
                  </a:cubicBezTo>
                  <a:cubicBezTo>
                    <a:pt x="208839" y="51671"/>
                    <a:pt x="207026" y="49833"/>
                    <a:pt x="204771" y="49833"/>
                  </a:cubicBezTo>
                  <a:lnTo>
                    <a:pt x="199771" y="49833"/>
                  </a:lnTo>
                  <a:cubicBezTo>
                    <a:pt x="199477" y="47039"/>
                    <a:pt x="198938" y="44245"/>
                    <a:pt x="198129" y="41476"/>
                  </a:cubicBezTo>
                  <a:cubicBezTo>
                    <a:pt x="197198" y="38314"/>
                    <a:pt x="195923" y="35300"/>
                    <a:pt x="194379" y="32481"/>
                  </a:cubicBezTo>
                  <a:lnTo>
                    <a:pt x="200310" y="29810"/>
                  </a:lnTo>
                  <a:cubicBezTo>
                    <a:pt x="202369" y="28903"/>
                    <a:pt x="203300" y="26501"/>
                    <a:pt x="202369" y="24442"/>
                  </a:cubicBezTo>
                  <a:cubicBezTo>
                    <a:pt x="201701" y="22926"/>
                    <a:pt x="200210" y="22022"/>
                    <a:pt x="198648" y="22022"/>
                  </a:cubicBezTo>
                  <a:cubicBezTo>
                    <a:pt x="198089" y="22022"/>
                    <a:pt x="197520" y="22138"/>
                    <a:pt x="196977" y="22384"/>
                  </a:cubicBezTo>
                  <a:lnTo>
                    <a:pt x="189772" y="25594"/>
                  </a:lnTo>
                  <a:cubicBezTo>
                    <a:pt x="185409" y="20251"/>
                    <a:pt x="179845" y="15938"/>
                    <a:pt x="173375" y="12997"/>
                  </a:cubicBezTo>
                  <a:lnTo>
                    <a:pt x="177002" y="5938"/>
                  </a:lnTo>
                  <a:cubicBezTo>
                    <a:pt x="178032" y="3953"/>
                    <a:pt x="177248" y="1478"/>
                    <a:pt x="175238" y="448"/>
                  </a:cubicBezTo>
                  <a:cubicBezTo>
                    <a:pt x="174643" y="144"/>
                    <a:pt x="174011" y="0"/>
                    <a:pt x="173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241475" y="4332325"/>
              <a:ext cx="220600" cy="204050"/>
            </a:xfrm>
            <a:custGeom>
              <a:rect b="b" l="l" r="r" t="t"/>
              <a:pathLst>
                <a:path extrusionOk="0" h="8162" w="8824">
                  <a:moveTo>
                    <a:pt x="4454" y="0"/>
                  </a:moveTo>
                  <a:cubicBezTo>
                    <a:pt x="4246" y="0"/>
                    <a:pt x="4035" y="16"/>
                    <a:pt x="3824" y="49"/>
                  </a:cubicBezTo>
                  <a:lnTo>
                    <a:pt x="3775" y="49"/>
                  </a:lnTo>
                  <a:cubicBezTo>
                    <a:pt x="1544" y="343"/>
                    <a:pt x="0" y="2401"/>
                    <a:pt x="294" y="4632"/>
                  </a:cubicBezTo>
                  <a:cubicBezTo>
                    <a:pt x="564" y="6666"/>
                    <a:pt x="2329" y="8161"/>
                    <a:pt x="4338" y="8161"/>
                  </a:cubicBezTo>
                  <a:cubicBezTo>
                    <a:pt x="4510" y="8161"/>
                    <a:pt x="4706" y="8161"/>
                    <a:pt x="4877" y="8137"/>
                  </a:cubicBezTo>
                  <a:lnTo>
                    <a:pt x="5074" y="8088"/>
                  </a:lnTo>
                  <a:cubicBezTo>
                    <a:pt x="7304" y="7744"/>
                    <a:pt x="8823" y="5661"/>
                    <a:pt x="8480" y="3431"/>
                  </a:cubicBezTo>
                  <a:cubicBezTo>
                    <a:pt x="8170" y="1435"/>
                    <a:pt x="6434" y="0"/>
                    <a:pt x="4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24" name="Google Shape;224;p21"/>
          <p:cNvSpPr txBox="1"/>
          <p:nvPr>
            <p:ph idx="2" type="title"/>
          </p:nvPr>
        </p:nvSpPr>
        <p:spPr>
          <a:xfrm>
            <a:off x="1080838" y="252490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MERCURY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5" name="Google Shape;225;p21"/>
          <p:cNvSpPr txBox="1"/>
          <p:nvPr>
            <p:ph idx="1" type="subTitle"/>
          </p:nvPr>
        </p:nvSpPr>
        <p:spPr>
          <a:xfrm>
            <a:off x="1134238" y="273275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our Moon</a:t>
            </a:r>
            <a:endParaRPr/>
          </a:p>
        </p:txBody>
      </p:sp>
      <p:sp>
        <p:nvSpPr>
          <p:cNvPr id="226" name="Google Shape;226;p21"/>
          <p:cNvSpPr txBox="1"/>
          <p:nvPr>
            <p:ph idx="3" type="title"/>
          </p:nvPr>
        </p:nvSpPr>
        <p:spPr>
          <a:xfrm>
            <a:off x="3752643" y="252490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VENUS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7" name="Google Shape;227;p21"/>
          <p:cNvSpPr txBox="1"/>
          <p:nvPr>
            <p:ph idx="4" type="subTitle"/>
          </p:nvPr>
        </p:nvSpPr>
        <p:spPr>
          <a:xfrm>
            <a:off x="3806043" y="273275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hot—even hotter than Mercury</a:t>
            </a:r>
            <a:endParaRPr/>
          </a:p>
        </p:txBody>
      </p:sp>
      <p:sp>
        <p:nvSpPr>
          <p:cNvPr id="228" name="Google Shape;228;p21"/>
          <p:cNvSpPr txBox="1"/>
          <p:nvPr>
            <p:ph idx="5" type="title"/>
          </p:nvPr>
        </p:nvSpPr>
        <p:spPr>
          <a:xfrm>
            <a:off x="6424450" y="252490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9" name="Google Shape;229;p21"/>
          <p:cNvSpPr txBox="1"/>
          <p:nvPr>
            <p:ph idx="6" type="subTitle"/>
          </p:nvPr>
        </p:nvSpPr>
        <p:spPr>
          <a:xfrm>
            <a:off x="6477850" y="2732751"/>
            <a:ext cx="1537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place. It’s full of iron oxide dust, which gives the planet its reddish cast</a:t>
            </a:r>
            <a:endParaRPr/>
          </a:p>
        </p:txBody>
      </p:sp>
      <p:sp>
        <p:nvSpPr>
          <p:cNvPr id="230" name="Google Shape;230;p21"/>
          <p:cNvSpPr txBox="1"/>
          <p:nvPr>
            <p:ph idx="4294967295" type="title"/>
          </p:nvPr>
        </p:nvSpPr>
        <p:spPr>
          <a:xfrm>
            <a:off x="1592000" y="1854350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3B3B"/>
                </a:solidFill>
              </a:rPr>
              <a:t>01</a:t>
            </a:r>
            <a:endParaRPr>
              <a:solidFill>
                <a:srgbClr val="D33B3B"/>
              </a:solidFill>
            </a:endParaRPr>
          </a:p>
        </p:txBody>
      </p:sp>
      <p:sp>
        <p:nvSpPr>
          <p:cNvPr id="231" name="Google Shape;231;p21"/>
          <p:cNvSpPr txBox="1"/>
          <p:nvPr>
            <p:ph idx="4294967295" type="title"/>
          </p:nvPr>
        </p:nvSpPr>
        <p:spPr>
          <a:xfrm>
            <a:off x="4266450" y="1854350"/>
            <a:ext cx="6111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3B3B"/>
                </a:solidFill>
              </a:rPr>
              <a:t>02</a:t>
            </a:r>
            <a:endParaRPr>
              <a:solidFill>
                <a:srgbClr val="D33B3B"/>
              </a:solidFill>
            </a:endParaRPr>
          </a:p>
        </p:txBody>
      </p:sp>
      <p:sp>
        <p:nvSpPr>
          <p:cNvPr id="232" name="Google Shape;232;p21"/>
          <p:cNvSpPr txBox="1"/>
          <p:nvPr>
            <p:ph idx="4294967295" type="title"/>
          </p:nvPr>
        </p:nvSpPr>
        <p:spPr>
          <a:xfrm>
            <a:off x="6885100" y="1854350"/>
            <a:ext cx="722700" cy="2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3B3B"/>
                </a:solidFill>
              </a:rPr>
              <a:t>03</a:t>
            </a:r>
            <a:endParaRPr>
              <a:solidFill>
                <a:srgbClr val="D33B3B"/>
              </a:solidFill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1012950" y="2322500"/>
            <a:ext cx="7118100" cy="41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1012950" y="3864400"/>
            <a:ext cx="7118100" cy="41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grpSp>
        <p:nvGrpSpPr>
          <p:cNvPr id="240" name="Google Shape;240;p22"/>
          <p:cNvGrpSpPr/>
          <p:nvPr/>
        </p:nvGrpSpPr>
        <p:grpSpPr>
          <a:xfrm>
            <a:off x="3421800" y="1615275"/>
            <a:ext cx="2300400" cy="2454300"/>
            <a:chOff x="3421800" y="1591425"/>
            <a:chExt cx="2300400" cy="2454300"/>
          </a:xfrm>
        </p:grpSpPr>
        <p:sp>
          <p:nvSpPr>
            <p:cNvPr id="241" name="Google Shape;241;p22"/>
            <p:cNvSpPr/>
            <p:nvPr/>
          </p:nvSpPr>
          <p:spPr>
            <a:xfrm>
              <a:off x="3421800" y="1661025"/>
              <a:ext cx="2300400" cy="2300400"/>
            </a:xfrm>
            <a:prstGeom prst="donut">
              <a:avLst>
                <a:gd fmla="val 4923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4434300" y="1591425"/>
              <a:ext cx="275400" cy="275400"/>
            </a:xfrm>
            <a:prstGeom prst="ellipse">
              <a:avLst/>
            </a:prstGeom>
            <a:solidFill>
              <a:srgbClr val="D33B3B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4434300" y="3770325"/>
              <a:ext cx="275400" cy="275400"/>
            </a:xfrm>
            <a:prstGeom prst="ellipse">
              <a:avLst/>
            </a:prstGeom>
            <a:solidFill>
              <a:srgbClr val="D33B3B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5369325" y="2143800"/>
              <a:ext cx="275400" cy="275400"/>
            </a:xfrm>
            <a:prstGeom prst="ellipse">
              <a:avLst/>
            </a:prstGeom>
            <a:solidFill>
              <a:srgbClr val="D33B3B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3495225" y="2143800"/>
              <a:ext cx="275400" cy="275400"/>
            </a:xfrm>
            <a:prstGeom prst="ellipse">
              <a:avLst/>
            </a:prstGeom>
            <a:solidFill>
              <a:srgbClr val="D33B3B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5373375" y="3217950"/>
              <a:ext cx="275400" cy="275400"/>
            </a:xfrm>
            <a:prstGeom prst="ellipse">
              <a:avLst/>
            </a:prstGeom>
            <a:solidFill>
              <a:srgbClr val="D33B3B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3499275" y="3217950"/>
              <a:ext cx="275400" cy="275400"/>
            </a:xfrm>
            <a:prstGeom prst="ellipse">
              <a:avLst/>
            </a:prstGeom>
            <a:solidFill>
              <a:srgbClr val="D33B3B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22"/>
          <p:cNvSpPr txBox="1"/>
          <p:nvPr>
            <p:ph idx="4294967295" type="title"/>
          </p:nvPr>
        </p:nvSpPr>
        <p:spPr>
          <a:xfrm>
            <a:off x="736138" y="20573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01: </a:t>
            </a:r>
            <a:r>
              <a:rPr lang="en" sz="1000"/>
              <a:t>MERCURY</a:t>
            </a:r>
            <a:endParaRPr sz="1000"/>
          </a:p>
        </p:txBody>
      </p:sp>
      <p:sp>
        <p:nvSpPr>
          <p:cNvPr id="249" name="Google Shape;249;p22"/>
          <p:cNvSpPr txBox="1"/>
          <p:nvPr>
            <p:ph idx="4294967295" type="subTitle"/>
          </p:nvPr>
        </p:nvSpPr>
        <p:spPr>
          <a:xfrm>
            <a:off x="842950" y="22652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Mercury is the closest planet to the Sun</a:t>
            </a:r>
            <a:endParaRPr sz="900"/>
          </a:p>
        </p:txBody>
      </p:sp>
      <p:sp>
        <p:nvSpPr>
          <p:cNvPr id="250" name="Google Shape;250;p22"/>
          <p:cNvSpPr txBox="1"/>
          <p:nvPr>
            <p:ph idx="4294967295" type="title"/>
          </p:nvPr>
        </p:nvSpPr>
        <p:spPr>
          <a:xfrm>
            <a:off x="736143" y="29645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02: </a:t>
            </a:r>
            <a:r>
              <a:rPr lang="en" sz="1000"/>
              <a:t>MARS</a:t>
            </a:r>
            <a:endParaRPr sz="1000"/>
          </a:p>
        </p:txBody>
      </p:sp>
      <p:sp>
        <p:nvSpPr>
          <p:cNvPr id="251" name="Google Shape;251;p22"/>
          <p:cNvSpPr txBox="1"/>
          <p:nvPr>
            <p:ph idx="4294967295" type="subTitle"/>
          </p:nvPr>
        </p:nvSpPr>
        <p:spPr>
          <a:xfrm>
            <a:off x="842950" y="31724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Despite being red, Mars is actually a cold place</a:t>
            </a:r>
            <a:endParaRPr sz="900"/>
          </a:p>
        </p:txBody>
      </p:sp>
      <p:sp>
        <p:nvSpPr>
          <p:cNvPr id="252" name="Google Shape;252;p22"/>
          <p:cNvSpPr txBox="1"/>
          <p:nvPr>
            <p:ph idx="4294967295" type="title"/>
          </p:nvPr>
        </p:nvSpPr>
        <p:spPr>
          <a:xfrm>
            <a:off x="736150" y="3871751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03: </a:t>
            </a:r>
            <a:r>
              <a:rPr lang="en" sz="1000"/>
              <a:t>JUPITER</a:t>
            </a:r>
            <a:endParaRPr sz="1000"/>
          </a:p>
        </p:txBody>
      </p:sp>
      <p:sp>
        <p:nvSpPr>
          <p:cNvPr id="253" name="Google Shape;253;p22"/>
          <p:cNvSpPr txBox="1"/>
          <p:nvPr>
            <p:ph idx="4294967295" type="subTitle"/>
          </p:nvPr>
        </p:nvSpPr>
        <p:spPr>
          <a:xfrm>
            <a:off x="842950" y="4079600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It’s the biggest planet in our Solar System</a:t>
            </a:r>
            <a:endParaRPr sz="900"/>
          </a:p>
        </p:txBody>
      </p:sp>
      <p:sp>
        <p:nvSpPr>
          <p:cNvPr id="254" name="Google Shape;254;p22"/>
          <p:cNvSpPr txBox="1"/>
          <p:nvPr>
            <p:ph idx="4294967295" type="title"/>
          </p:nvPr>
        </p:nvSpPr>
        <p:spPr>
          <a:xfrm>
            <a:off x="6770388" y="10820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04: SATURN</a:t>
            </a:r>
            <a:endParaRPr sz="1000"/>
          </a:p>
        </p:txBody>
      </p:sp>
      <p:sp>
        <p:nvSpPr>
          <p:cNvPr id="255" name="Google Shape;255;p22"/>
          <p:cNvSpPr txBox="1"/>
          <p:nvPr>
            <p:ph idx="4294967295" type="subTitle"/>
          </p:nvPr>
        </p:nvSpPr>
        <p:spPr>
          <a:xfrm>
            <a:off x="6770388" y="1289875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Saturn is composed of hydrogen and helium</a:t>
            </a:r>
            <a:endParaRPr sz="900"/>
          </a:p>
        </p:txBody>
      </p:sp>
      <p:sp>
        <p:nvSpPr>
          <p:cNvPr id="256" name="Google Shape;256;p22"/>
          <p:cNvSpPr txBox="1"/>
          <p:nvPr>
            <p:ph idx="4294967295" type="title"/>
          </p:nvPr>
        </p:nvSpPr>
        <p:spPr>
          <a:xfrm>
            <a:off x="6770388" y="19892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05: VENUS</a:t>
            </a:r>
            <a:endParaRPr sz="1000"/>
          </a:p>
        </p:txBody>
      </p:sp>
      <p:sp>
        <p:nvSpPr>
          <p:cNvPr id="257" name="Google Shape;257;p22"/>
          <p:cNvSpPr txBox="1"/>
          <p:nvPr>
            <p:ph idx="4294967295" type="subTitle"/>
          </p:nvPr>
        </p:nvSpPr>
        <p:spPr>
          <a:xfrm>
            <a:off x="6770388" y="2197075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Venus has a beautiful name, but it’s very hot</a:t>
            </a:r>
            <a:endParaRPr sz="900"/>
          </a:p>
        </p:txBody>
      </p:sp>
      <p:sp>
        <p:nvSpPr>
          <p:cNvPr id="258" name="Google Shape;258;p22"/>
          <p:cNvSpPr txBox="1"/>
          <p:nvPr>
            <p:ph idx="4294967295" type="title"/>
          </p:nvPr>
        </p:nvSpPr>
        <p:spPr>
          <a:xfrm>
            <a:off x="6770388" y="2896426"/>
            <a:ext cx="16440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06: NEPTUNE</a:t>
            </a:r>
            <a:endParaRPr sz="1000"/>
          </a:p>
        </p:txBody>
      </p:sp>
      <p:sp>
        <p:nvSpPr>
          <p:cNvPr id="259" name="Google Shape;259;p22"/>
          <p:cNvSpPr txBox="1"/>
          <p:nvPr>
            <p:ph idx="4294967295" type="subTitle"/>
          </p:nvPr>
        </p:nvSpPr>
        <p:spPr>
          <a:xfrm>
            <a:off x="6770388" y="3104275"/>
            <a:ext cx="1537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Neptune is the farthest planet from the Sun</a:t>
            </a:r>
            <a:endParaRPr sz="900"/>
          </a:p>
        </p:txBody>
      </p:sp>
      <p:cxnSp>
        <p:nvCxnSpPr>
          <p:cNvPr id="260" name="Google Shape;260;p22"/>
          <p:cNvCxnSpPr>
            <a:stCxn id="242" idx="0"/>
            <a:endCxn id="261" idx="1"/>
          </p:cNvCxnSpPr>
          <p:nvPr/>
        </p:nvCxnSpPr>
        <p:spPr>
          <a:xfrm rot="-5400000">
            <a:off x="5467800" y="554175"/>
            <a:ext cx="165300" cy="1956900"/>
          </a:xfrm>
          <a:prstGeom prst="bentConnector2">
            <a:avLst/>
          </a:prstGeom>
          <a:noFill/>
          <a:ln cap="flat" cmpd="sng" w="19050">
            <a:solidFill>
              <a:srgbClr val="D33B3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62" name="Google Shape;262;p22"/>
          <p:cNvCxnSpPr>
            <a:stCxn id="243" idx="4"/>
            <a:endCxn id="263" idx="3"/>
          </p:cNvCxnSpPr>
          <p:nvPr/>
        </p:nvCxnSpPr>
        <p:spPr>
          <a:xfrm rot="5400000">
            <a:off x="3510150" y="3174525"/>
            <a:ext cx="166800" cy="1956900"/>
          </a:xfrm>
          <a:prstGeom prst="bentConnector2">
            <a:avLst/>
          </a:prstGeom>
          <a:noFill/>
          <a:ln cap="flat" cmpd="sng" w="19050">
            <a:solidFill>
              <a:srgbClr val="D33B3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64" name="Google Shape;264;p22"/>
          <p:cNvCxnSpPr>
            <a:stCxn id="265" idx="3"/>
            <a:endCxn id="247" idx="4"/>
          </p:cNvCxnSpPr>
          <p:nvPr/>
        </p:nvCxnSpPr>
        <p:spPr>
          <a:xfrm>
            <a:off x="2615175" y="3329100"/>
            <a:ext cx="1021800" cy="188100"/>
          </a:xfrm>
          <a:prstGeom prst="bentConnector4">
            <a:avLst>
              <a:gd fmla="val 43262" name="adj1"/>
              <a:gd fmla="val 226595" name="adj2"/>
            </a:avLst>
          </a:prstGeom>
          <a:noFill/>
          <a:ln cap="flat" cmpd="sng" w="19050">
            <a:solidFill>
              <a:srgbClr val="D33B3B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66" name="Google Shape;266;p22"/>
          <p:cNvCxnSpPr>
            <a:stCxn id="245" idx="0"/>
            <a:endCxn id="267" idx="3"/>
          </p:cNvCxnSpPr>
          <p:nvPr/>
        </p:nvCxnSpPr>
        <p:spPr>
          <a:xfrm rot="5400000">
            <a:off x="2996775" y="1785900"/>
            <a:ext cx="254400" cy="1017900"/>
          </a:xfrm>
          <a:prstGeom prst="bentConnector4">
            <a:avLst>
              <a:gd fmla="val -93603" name="adj1"/>
              <a:gd fmla="val 56764" name="adj2"/>
            </a:avLst>
          </a:prstGeom>
          <a:noFill/>
          <a:ln cap="flat" cmpd="sng" w="19050">
            <a:solidFill>
              <a:srgbClr val="D33B3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68" name="Google Shape;268;p22"/>
          <p:cNvCxnSpPr>
            <a:stCxn id="244" idx="0"/>
            <a:endCxn id="269" idx="1"/>
          </p:cNvCxnSpPr>
          <p:nvPr/>
        </p:nvCxnSpPr>
        <p:spPr>
          <a:xfrm flipH="1" rot="-5400000">
            <a:off x="5923125" y="1751550"/>
            <a:ext cx="189600" cy="1021800"/>
          </a:xfrm>
          <a:prstGeom prst="bentConnector4">
            <a:avLst>
              <a:gd fmla="val -125593" name="adj1"/>
              <a:gd fmla="val 56738" name="adj2"/>
            </a:avLst>
          </a:prstGeom>
          <a:noFill/>
          <a:ln cap="flat" cmpd="sng" w="19050">
            <a:solidFill>
              <a:srgbClr val="D33B3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0" name="Google Shape;270;p22"/>
          <p:cNvCxnSpPr>
            <a:stCxn id="246" idx="4"/>
            <a:endCxn id="271" idx="1"/>
          </p:cNvCxnSpPr>
          <p:nvPr/>
        </p:nvCxnSpPr>
        <p:spPr>
          <a:xfrm rot="-5400000">
            <a:off x="5893575" y="2881800"/>
            <a:ext cx="252900" cy="1017900"/>
          </a:xfrm>
          <a:prstGeom prst="bentConnector4">
            <a:avLst>
              <a:gd fmla="val -94158" name="adj1"/>
              <a:gd fmla="val 56764" name="adj2"/>
            </a:avLst>
          </a:prstGeom>
          <a:noFill/>
          <a:ln cap="flat" cmpd="sng" w="19050">
            <a:solidFill>
              <a:srgbClr val="D33B3B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72" name="Google Shape;272;p22"/>
          <p:cNvGrpSpPr/>
          <p:nvPr/>
        </p:nvGrpSpPr>
        <p:grpSpPr>
          <a:xfrm>
            <a:off x="4308857" y="2492414"/>
            <a:ext cx="503094" cy="700017"/>
            <a:chOff x="910723" y="1508212"/>
            <a:chExt cx="251660" cy="350166"/>
          </a:xfrm>
        </p:grpSpPr>
        <p:sp>
          <p:nvSpPr>
            <p:cNvPr id="273" name="Google Shape;273;p22"/>
            <p:cNvSpPr/>
            <p:nvPr/>
          </p:nvSpPr>
          <p:spPr>
            <a:xfrm>
              <a:off x="910723" y="1508212"/>
              <a:ext cx="251660" cy="350166"/>
            </a:xfrm>
            <a:custGeom>
              <a:rect b="b" l="l" r="r" t="t"/>
              <a:pathLst>
                <a:path extrusionOk="0" h="11002" w="7907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1031604" y="1530205"/>
              <a:ext cx="10280" cy="10248"/>
            </a:xfrm>
            <a:custGeom>
              <a:rect b="b" l="l" r="r" t="t"/>
              <a:pathLst>
                <a:path extrusionOk="0" h="322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932334" y="1551784"/>
              <a:ext cx="208088" cy="273653"/>
            </a:xfrm>
            <a:custGeom>
              <a:rect b="b" l="l" r="r" t="t"/>
              <a:pathLst>
                <a:path extrusionOk="0" h="8598" w="653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965689" y="1661302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965689" y="1710571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965689" y="1760604"/>
              <a:ext cx="32241" cy="31859"/>
            </a:xfrm>
            <a:custGeom>
              <a:rect b="b" l="l" r="r" t="t"/>
              <a:pathLst>
                <a:path extrusionOk="0" h="1001" w="1013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009643" y="1661302"/>
              <a:ext cx="59899" cy="10662"/>
            </a:xfrm>
            <a:custGeom>
              <a:rect b="b" l="l" r="r" t="t"/>
              <a:pathLst>
                <a:path extrusionOk="0" h="335" w="188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009643" y="1683677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1009643" y="1710571"/>
              <a:ext cx="59899" cy="10630"/>
            </a:xfrm>
            <a:custGeom>
              <a:rect b="b" l="l" r="r" t="t"/>
              <a:pathLst>
                <a:path extrusionOk="0" h="334" w="188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1009643" y="1732946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1009643" y="1760604"/>
              <a:ext cx="59899" cy="10248"/>
            </a:xfrm>
            <a:custGeom>
              <a:rect b="b" l="l" r="r" t="t"/>
              <a:pathLst>
                <a:path extrusionOk="0" h="322" w="188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1009643" y="1782183"/>
              <a:ext cx="98188" cy="10662"/>
            </a:xfrm>
            <a:custGeom>
              <a:rect b="b" l="l" r="r" t="t"/>
              <a:pathLst>
                <a:path extrusionOk="0" h="335" w="3085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1009643" y="1579473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965689" y="1628711"/>
              <a:ext cx="142142" cy="10662"/>
            </a:xfrm>
            <a:custGeom>
              <a:rect b="b" l="l" r="r" t="t"/>
              <a:pathLst>
                <a:path extrusionOk="0" h="335" w="446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1009643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1047550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966071" y="1579473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AND PUBLICATIONS</a:t>
            </a:r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1691462" y="1415969"/>
            <a:ext cx="1342578" cy="3002379"/>
            <a:chOff x="2638725" y="238125"/>
            <a:chExt cx="2342250" cy="5237925"/>
          </a:xfrm>
        </p:grpSpPr>
        <p:sp>
          <p:nvSpPr>
            <p:cNvPr id="296" name="Google Shape;296;p23"/>
            <p:cNvSpPr/>
            <p:nvPr/>
          </p:nvSpPr>
          <p:spPr>
            <a:xfrm>
              <a:off x="3434800" y="238125"/>
              <a:ext cx="625475" cy="625450"/>
            </a:xfrm>
            <a:custGeom>
              <a:rect b="b" l="l" r="r" t="t"/>
              <a:pathLst>
                <a:path extrusionOk="0" h="25018" w="25019">
                  <a:moveTo>
                    <a:pt x="12511" y="1377"/>
                  </a:moveTo>
                  <a:cubicBezTo>
                    <a:pt x="18649" y="1377"/>
                    <a:pt x="23642" y="6370"/>
                    <a:pt x="23642" y="12508"/>
                  </a:cubicBezTo>
                  <a:cubicBezTo>
                    <a:pt x="23642" y="18647"/>
                    <a:pt x="18649" y="23641"/>
                    <a:pt x="12511" y="23641"/>
                  </a:cubicBezTo>
                  <a:cubicBezTo>
                    <a:pt x="6373" y="23641"/>
                    <a:pt x="1377" y="18646"/>
                    <a:pt x="1377" y="12508"/>
                  </a:cubicBezTo>
                  <a:cubicBezTo>
                    <a:pt x="1377" y="6371"/>
                    <a:pt x="6373" y="1377"/>
                    <a:pt x="12511" y="1377"/>
                  </a:cubicBezTo>
                  <a:close/>
                  <a:moveTo>
                    <a:pt x="12511" y="0"/>
                  </a:moveTo>
                  <a:cubicBezTo>
                    <a:pt x="5613" y="0"/>
                    <a:pt x="0" y="5610"/>
                    <a:pt x="0" y="12508"/>
                  </a:cubicBezTo>
                  <a:cubicBezTo>
                    <a:pt x="0" y="19407"/>
                    <a:pt x="5613" y="25017"/>
                    <a:pt x="12511" y="25017"/>
                  </a:cubicBezTo>
                  <a:cubicBezTo>
                    <a:pt x="19409" y="25017"/>
                    <a:pt x="25019" y="19405"/>
                    <a:pt x="25019" y="12508"/>
                  </a:cubicBezTo>
                  <a:cubicBezTo>
                    <a:pt x="25019" y="5612"/>
                    <a:pt x="19409" y="0"/>
                    <a:pt x="12511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3750025" y="2286800"/>
              <a:ext cx="78400" cy="39200"/>
            </a:xfrm>
            <a:custGeom>
              <a:rect b="b" l="l" r="r" t="t"/>
              <a:pathLst>
                <a:path extrusionOk="0" h="1568" w="3136">
                  <a:moveTo>
                    <a:pt x="784" y="0"/>
                  </a:moveTo>
                  <a:cubicBezTo>
                    <a:pt x="351" y="0"/>
                    <a:pt x="1" y="351"/>
                    <a:pt x="1" y="784"/>
                  </a:cubicBezTo>
                  <a:cubicBezTo>
                    <a:pt x="1" y="1216"/>
                    <a:pt x="351" y="1567"/>
                    <a:pt x="784" y="1567"/>
                  </a:cubicBezTo>
                  <a:lnTo>
                    <a:pt x="2351" y="1567"/>
                  </a:lnTo>
                  <a:cubicBezTo>
                    <a:pt x="2784" y="1567"/>
                    <a:pt x="3135" y="1216"/>
                    <a:pt x="3135" y="784"/>
                  </a:cubicBezTo>
                  <a:cubicBezTo>
                    <a:pt x="3135" y="351"/>
                    <a:pt x="2784" y="0"/>
                    <a:pt x="2351" y="0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181800" y="1130775"/>
              <a:ext cx="527825" cy="1195225"/>
            </a:xfrm>
            <a:custGeom>
              <a:rect b="b" l="l" r="r" t="t"/>
              <a:pathLst>
                <a:path extrusionOk="0" h="47809" w="21113">
                  <a:moveTo>
                    <a:pt x="15944" y="0"/>
                  </a:moveTo>
                  <a:cubicBezTo>
                    <a:pt x="15511" y="0"/>
                    <a:pt x="15160" y="351"/>
                    <a:pt x="15160" y="784"/>
                  </a:cubicBezTo>
                  <a:cubicBezTo>
                    <a:pt x="15160" y="1216"/>
                    <a:pt x="15511" y="1567"/>
                    <a:pt x="15944" y="1567"/>
                  </a:cubicBezTo>
                  <a:lnTo>
                    <a:pt x="19128" y="1567"/>
                  </a:lnTo>
                  <a:cubicBezTo>
                    <a:pt x="19561" y="1567"/>
                    <a:pt x="19912" y="1216"/>
                    <a:pt x="19912" y="784"/>
                  </a:cubicBezTo>
                  <a:cubicBezTo>
                    <a:pt x="19912" y="351"/>
                    <a:pt x="19561" y="0"/>
                    <a:pt x="19128" y="0"/>
                  </a:cubicBezTo>
                  <a:close/>
                  <a:moveTo>
                    <a:pt x="12763" y="23"/>
                  </a:moveTo>
                  <a:cubicBezTo>
                    <a:pt x="12748" y="23"/>
                    <a:pt x="12732" y="23"/>
                    <a:pt x="12717" y="24"/>
                  </a:cubicBezTo>
                  <a:cubicBezTo>
                    <a:pt x="11590" y="89"/>
                    <a:pt x="10476" y="295"/>
                    <a:pt x="9402" y="637"/>
                  </a:cubicBezTo>
                  <a:cubicBezTo>
                    <a:pt x="9033" y="754"/>
                    <a:pt x="8805" y="1122"/>
                    <a:pt x="8865" y="1503"/>
                  </a:cubicBezTo>
                  <a:cubicBezTo>
                    <a:pt x="8924" y="1886"/>
                    <a:pt x="9254" y="2168"/>
                    <a:pt x="9640" y="2168"/>
                  </a:cubicBezTo>
                  <a:cubicBezTo>
                    <a:pt x="9720" y="2168"/>
                    <a:pt x="9801" y="2155"/>
                    <a:pt x="9877" y="2132"/>
                  </a:cubicBezTo>
                  <a:cubicBezTo>
                    <a:pt x="10827" y="1828"/>
                    <a:pt x="11812" y="1646"/>
                    <a:pt x="12807" y="1589"/>
                  </a:cubicBezTo>
                  <a:cubicBezTo>
                    <a:pt x="13240" y="1564"/>
                    <a:pt x="13569" y="1194"/>
                    <a:pt x="13544" y="761"/>
                  </a:cubicBezTo>
                  <a:cubicBezTo>
                    <a:pt x="13520" y="344"/>
                    <a:pt x="13174" y="23"/>
                    <a:pt x="12763" y="23"/>
                  </a:cubicBezTo>
                  <a:close/>
                  <a:moveTo>
                    <a:pt x="6760" y="1935"/>
                  </a:moveTo>
                  <a:cubicBezTo>
                    <a:pt x="6618" y="1935"/>
                    <a:pt x="6474" y="1974"/>
                    <a:pt x="6344" y="2055"/>
                  </a:cubicBezTo>
                  <a:cubicBezTo>
                    <a:pt x="5390" y="2656"/>
                    <a:pt x="4514" y="3370"/>
                    <a:pt x="3735" y="4186"/>
                  </a:cubicBezTo>
                  <a:cubicBezTo>
                    <a:pt x="3519" y="4412"/>
                    <a:pt x="3457" y="4747"/>
                    <a:pt x="3581" y="5035"/>
                  </a:cubicBezTo>
                  <a:cubicBezTo>
                    <a:pt x="3705" y="5322"/>
                    <a:pt x="3987" y="5510"/>
                    <a:pt x="4299" y="5510"/>
                  </a:cubicBezTo>
                  <a:cubicBezTo>
                    <a:pt x="4300" y="5510"/>
                    <a:pt x="4301" y="5510"/>
                    <a:pt x="4302" y="5510"/>
                  </a:cubicBezTo>
                  <a:cubicBezTo>
                    <a:pt x="4516" y="5510"/>
                    <a:pt x="4721" y="5422"/>
                    <a:pt x="4869" y="5268"/>
                  </a:cubicBezTo>
                  <a:cubicBezTo>
                    <a:pt x="5557" y="4546"/>
                    <a:pt x="6332" y="3913"/>
                    <a:pt x="7177" y="3384"/>
                  </a:cubicBezTo>
                  <a:cubicBezTo>
                    <a:pt x="7544" y="3155"/>
                    <a:pt x="7654" y="2671"/>
                    <a:pt x="7425" y="2303"/>
                  </a:cubicBezTo>
                  <a:cubicBezTo>
                    <a:pt x="7276" y="2066"/>
                    <a:pt x="7021" y="1935"/>
                    <a:pt x="6760" y="1935"/>
                  </a:cubicBezTo>
                  <a:close/>
                  <a:moveTo>
                    <a:pt x="2413" y="6494"/>
                  </a:moveTo>
                  <a:cubicBezTo>
                    <a:pt x="2139" y="6494"/>
                    <a:pt x="1873" y="6638"/>
                    <a:pt x="1730" y="6894"/>
                  </a:cubicBezTo>
                  <a:cubicBezTo>
                    <a:pt x="1175" y="7877"/>
                    <a:pt x="749" y="8927"/>
                    <a:pt x="457" y="10017"/>
                  </a:cubicBezTo>
                  <a:cubicBezTo>
                    <a:pt x="324" y="10514"/>
                    <a:pt x="698" y="11003"/>
                    <a:pt x="1214" y="11003"/>
                  </a:cubicBezTo>
                  <a:cubicBezTo>
                    <a:pt x="1214" y="11003"/>
                    <a:pt x="1215" y="11003"/>
                    <a:pt x="1216" y="11003"/>
                  </a:cubicBezTo>
                  <a:cubicBezTo>
                    <a:pt x="1570" y="11003"/>
                    <a:pt x="1880" y="10764"/>
                    <a:pt x="1971" y="10421"/>
                  </a:cubicBezTo>
                  <a:cubicBezTo>
                    <a:pt x="2228" y="9458"/>
                    <a:pt x="2606" y="8532"/>
                    <a:pt x="3096" y="7663"/>
                  </a:cubicBezTo>
                  <a:cubicBezTo>
                    <a:pt x="3308" y="7285"/>
                    <a:pt x="3174" y="6808"/>
                    <a:pt x="2796" y="6595"/>
                  </a:cubicBezTo>
                  <a:cubicBezTo>
                    <a:pt x="2675" y="6527"/>
                    <a:pt x="2543" y="6494"/>
                    <a:pt x="2413" y="6494"/>
                  </a:cubicBezTo>
                  <a:close/>
                  <a:moveTo>
                    <a:pt x="787" y="12580"/>
                  </a:moveTo>
                  <a:cubicBezTo>
                    <a:pt x="357" y="12580"/>
                    <a:pt x="6" y="12926"/>
                    <a:pt x="2" y="13357"/>
                  </a:cubicBezTo>
                  <a:lnTo>
                    <a:pt x="1" y="16548"/>
                  </a:lnTo>
                  <a:cubicBezTo>
                    <a:pt x="1" y="16980"/>
                    <a:pt x="352" y="17331"/>
                    <a:pt x="784" y="17331"/>
                  </a:cubicBezTo>
                  <a:cubicBezTo>
                    <a:pt x="1217" y="17331"/>
                    <a:pt x="1568" y="16980"/>
                    <a:pt x="1568" y="16548"/>
                  </a:cubicBezTo>
                  <a:lnTo>
                    <a:pt x="1569" y="13370"/>
                  </a:lnTo>
                  <a:cubicBezTo>
                    <a:pt x="1573" y="12937"/>
                    <a:pt x="1224" y="12584"/>
                    <a:pt x="792" y="12580"/>
                  </a:cubicBezTo>
                  <a:cubicBezTo>
                    <a:pt x="790" y="12580"/>
                    <a:pt x="789" y="12580"/>
                    <a:pt x="787" y="12580"/>
                  </a:cubicBezTo>
                  <a:close/>
                  <a:moveTo>
                    <a:pt x="784" y="18947"/>
                  </a:moveTo>
                  <a:cubicBezTo>
                    <a:pt x="352" y="18947"/>
                    <a:pt x="1" y="19298"/>
                    <a:pt x="1" y="19731"/>
                  </a:cubicBezTo>
                  <a:lnTo>
                    <a:pt x="1" y="22914"/>
                  </a:lnTo>
                  <a:cubicBezTo>
                    <a:pt x="1" y="23346"/>
                    <a:pt x="352" y="23697"/>
                    <a:pt x="784" y="23697"/>
                  </a:cubicBezTo>
                  <a:cubicBezTo>
                    <a:pt x="1217" y="23697"/>
                    <a:pt x="1568" y="23346"/>
                    <a:pt x="1568" y="22914"/>
                  </a:cubicBezTo>
                  <a:lnTo>
                    <a:pt x="1568" y="19731"/>
                  </a:lnTo>
                  <a:cubicBezTo>
                    <a:pt x="1568" y="19298"/>
                    <a:pt x="1217" y="18947"/>
                    <a:pt x="784" y="18947"/>
                  </a:cubicBezTo>
                  <a:close/>
                  <a:moveTo>
                    <a:pt x="784" y="25315"/>
                  </a:moveTo>
                  <a:cubicBezTo>
                    <a:pt x="352" y="25315"/>
                    <a:pt x="1" y="25664"/>
                    <a:pt x="1" y="26098"/>
                  </a:cubicBezTo>
                  <a:lnTo>
                    <a:pt x="1" y="29281"/>
                  </a:lnTo>
                  <a:cubicBezTo>
                    <a:pt x="1" y="29714"/>
                    <a:pt x="352" y="30065"/>
                    <a:pt x="784" y="30065"/>
                  </a:cubicBezTo>
                  <a:lnTo>
                    <a:pt x="784" y="30066"/>
                  </a:lnTo>
                  <a:cubicBezTo>
                    <a:pt x="1217" y="30066"/>
                    <a:pt x="1568" y="29715"/>
                    <a:pt x="1568" y="29283"/>
                  </a:cubicBezTo>
                  <a:lnTo>
                    <a:pt x="1568" y="26098"/>
                  </a:lnTo>
                  <a:cubicBezTo>
                    <a:pt x="1568" y="25664"/>
                    <a:pt x="1217" y="25315"/>
                    <a:pt x="784" y="25315"/>
                  </a:cubicBezTo>
                  <a:close/>
                  <a:moveTo>
                    <a:pt x="786" y="31681"/>
                  </a:moveTo>
                  <a:cubicBezTo>
                    <a:pt x="353" y="31681"/>
                    <a:pt x="2" y="32032"/>
                    <a:pt x="2" y="32464"/>
                  </a:cubicBezTo>
                  <a:lnTo>
                    <a:pt x="2" y="34299"/>
                  </a:lnTo>
                  <a:cubicBezTo>
                    <a:pt x="2" y="34776"/>
                    <a:pt x="26" y="35253"/>
                    <a:pt x="76" y="35728"/>
                  </a:cubicBezTo>
                  <a:cubicBezTo>
                    <a:pt x="119" y="36127"/>
                    <a:pt x="455" y="36429"/>
                    <a:pt x="854" y="36429"/>
                  </a:cubicBezTo>
                  <a:cubicBezTo>
                    <a:pt x="882" y="36429"/>
                    <a:pt x="908" y="36429"/>
                    <a:pt x="937" y="36425"/>
                  </a:cubicBezTo>
                  <a:cubicBezTo>
                    <a:pt x="1368" y="36378"/>
                    <a:pt x="1679" y="35994"/>
                    <a:pt x="1635" y="35562"/>
                  </a:cubicBezTo>
                  <a:cubicBezTo>
                    <a:pt x="1590" y="35142"/>
                    <a:pt x="1569" y="34721"/>
                    <a:pt x="1569" y="34299"/>
                  </a:cubicBezTo>
                  <a:lnTo>
                    <a:pt x="1569" y="32464"/>
                  </a:lnTo>
                  <a:cubicBezTo>
                    <a:pt x="1569" y="32032"/>
                    <a:pt x="1218" y="31681"/>
                    <a:pt x="786" y="31681"/>
                  </a:cubicBezTo>
                  <a:close/>
                  <a:moveTo>
                    <a:pt x="1580" y="37950"/>
                  </a:moveTo>
                  <a:cubicBezTo>
                    <a:pt x="1489" y="37950"/>
                    <a:pt x="1397" y="37966"/>
                    <a:pt x="1307" y="38000"/>
                  </a:cubicBezTo>
                  <a:cubicBezTo>
                    <a:pt x="901" y="38151"/>
                    <a:pt x="694" y="38603"/>
                    <a:pt x="846" y="39009"/>
                  </a:cubicBezTo>
                  <a:cubicBezTo>
                    <a:pt x="1238" y="40066"/>
                    <a:pt x="1762" y="41069"/>
                    <a:pt x="2407" y="41995"/>
                  </a:cubicBezTo>
                  <a:cubicBezTo>
                    <a:pt x="2553" y="42206"/>
                    <a:pt x="2794" y="42331"/>
                    <a:pt x="3050" y="42331"/>
                  </a:cubicBezTo>
                  <a:cubicBezTo>
                    <a:pt x="3342" y="42331"/>
                    <a:pt x="3609" y="42169"/>
                    <a:pt x="3744" y="41910"/>
                  </a:cubicBezTo>
                  <a:cubicBezTo>
                    <a:pt x="3880" y="41651"/>
                    <a:pt x="3860" y="41339"/>
                    <a:pt x="3694" y="41100"/>
                  </a:cubicBezTo>
                  <a:cubicBezTo>
                    <a:pt x="3126" y="40282"/>
                    <a:pt x="2662" y="39396"/>
                    <a:pt x="2316" y="38462"/>
                  </a:cubicBezTo>
                  <a:cubicBezTo>
                    <a:pt x="2198" y="38146"/>
                    <a:pt x="1898" y="37950"/>
                    <a:pt x="1580" y="37950"/>
                  </a:cubicBezTo>
                  <a:close/>
                  <a:moveTo>
                    <a:pt x="5164" y="43121"/>
                  </a:moveTo>
                  <a:cubicBezTo>
                    <a:pt x="4945" y="43121"/>
                    <a:pt x="4727" y="43213"/>
                    <a:pt x="4572" y="43392"/>
                  </a:cubicBezTo>
                  <a:cubicBezTo>
                    <a:pt x="4286" y="43721"/>
                    <a:pt x="4323" y="44220"/>
                    <a:pt x="4657" y="44502"/>
                  </a:cubicBezTo>
                  <a:cubicBezTo>
                    <a:pt x="5508" y="45242"/>
                    <a:pt x="6448" y="45873"/>
                    <a:pt x="7456" y="46379"/>
                  </a:cubicBezTo>
                  <a:cubicBezTo>
                    <a:pt x="7565" y="46434"/>
                    <a:pt x="7684" y="46462"/>
                    <a:pt x="7806" y="46462"/>
                  </a:cubicBezTo>
                  <a:lnTo>
                    <a:pt x="7807" y="46463"/>
                  </a:lnTo>
                  <a:cubicBezTo>
                    <a:pt x="8171" y="46463"/>
                    <a:pt x="8487" y="46214"/>
                    <a:pt x="8571" y="45860"/>
                  </a:cubicBezTo>
                  <a:cubicBezTo>
                    <a:pt x="8655" y="45507"/>
                    <a:pt x="8484" y="45142"/>
                    <a:pt x="8160" y="44979"/>
                  </a:cubicBezTo>
                  <a:cubicBezTo>
                    <a:pt x="7268" y="44530"/>
                    <a:pt x="6437" y="43973"/>
                    <a:pt x="5684" y="43319"/>
                  </a:cubicBezTo>
                  <a:cubicBezTo>
                    <a:pt x="5534" y="43186"/>
                    <a:pt x="5349" y="43121"/>
                    <a:pt x="5164" y="43121"/>
                  </a:cubicBezTo>
                  <a:close/>
                  <a:moveTo>
                    <a:pt x="10801" y="45951"/>
                  </a:moveTo>
                  <a:cubicBezTo>
                    <a:pt x="10440" y="45951"/>
                    <a:pt x="10115" y="46203"/>
                    <a:pt x="10035" y="46570"/>
                  </a:cubicBezTo>
                  <a:cubicBezTo>
                    <a:pt x="9944" y="46993"/>
                    <a:pt x="10212" y="47410"/>
                    <a:pt x="10636" y="47501"/>
                  </a:cubicBezTo>
                  <a:cubicBezTo>
                    <a:pt x="11580" y="47706"/>
                    <a:pt x="12544" y="47808"/>
                    <a:pt x="13510" y="47808"/>
                  </a:cubicBezTo>
                  <a:lnTo>
                    <a:pt x="13962" y="47808"/>
                  </a:lnTo>
                  <a:cubicBezTo>
                    <a:pt x="14394" y="47808"/>
                    <a:pt x="14745" y="47457"/>
                    <a:pt x="14745" y="47025"/>
                  </a:cubicBezTo>
                  <a:cubicBezTo>
                    <a:pt x="14745" y="46591"/>
                    <a:pt x="14394" y="46241"/>
                    <a:pt x="13962" y="46241"/>
                  </a:cubicBezTo>
                  <a:lnTo>
                    <a:pt x="13510" y="46241"/>
                  </a:lnTo>
                  <a:cubicBezTo>
                    <a:pt x="12655" y="46241"/>
                    <a:pt x="11803" y="46150"/>
                    <a:pt x="10967" y="45969"/>
                  </a:cubicBezTo>
                  <a:cubicBezTo>
                    <a:pt x="10911" y="45957"/>
                    <a:pt x="10855" y="45951"/>
                    <a:pt x="10801" y="45951"/>
                  </a:cubicBezTo>
                  <a:close/>
                  <a:moveTo>
                    <a:pt x="17146" y="46241"/>
                  </a:moveTo>
                  <a:cubicBezTo>
                    <a:pt x="16712" y="46241"/>
                    <a:pt x="16362" y="46592"/>
                    <a:pt x="16362" y="47025"/>
                  </a:cubicBezTo>
                  <a:cubicBezTo>
                    <a:pt x="16362" y="47457"/>
                    <a:pt x="16712" y="47808"/>
                    <a:pt x="17146" y="47808"/>
                  </a:cubicBezTo>
                  <a:lnTo>
                    <a:pt x="20329" y="47808"/>
                  </a:lnTo>
                  <a:cubicBezTo>
                    <a:pt x="20762" y="47808"/>
                    <a:pt x="21113" y="47457"/>
                    <a:pt x="21113" y="47025"/>
                  </a:cubicBezTo>
                  <a:cubicBezTo>
                    <a:pt x="21113" y="46592"/>
                    <a:pt x="20762" y="46241"/>
                    <a:pt x="20329" y="4624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720625" y="1130775"/>
              <a:ext cx="78400" cy="39200"/>
            </a:xfrm>
            <a:custGeom>
              <a:rect b="b" l="l" r="r" t="t"/>
              <a:pathLst>
                <a:path extrusionOk="0" h="1568" w="3136">
                  <a:moveTo>
                    <a:pt x="784" y="0"/>
                  </a:moveTo>
                  <a:cubicBezTo>
                    <a:pt x="352" y="0"/>
                    <a:pt x="1" y="351"/>
                    <a:pt x="1" y="784"/>
                  </a:cubicBezTo>
                  <a:cubicBezTo>
                    <a:pt x="1" y="1216"/>
                    <a:pt x="352" y="1567"/>
                    <a:pt x="784" y="1567"/>
                  </a:cubicBezTo>
                  <a:lnTo>
                    <a:pt x="2352" y="1567"/>
                  </a:lnTo>
                  <a:cubicBezTo>
                    <a:pt x="2785" y="1567"/>
                    <a:pt x="3135" y="1216"/>
                    <a:pt x="3135" y="784"/>
                  </a:cubicBezTo>
                  <a:cubicBezTo>
                    <a:pt x="3135" y="351"/>
                    <a:pt x="2785" y="0"/>
                    <a:pt x="2352" y="0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3730450" y="827075"/>
              <a:ext cx="646600" cy="1698550"/>
            </a:xfrm>
            <a:custGeom>
              <a:rect b="b" l="l" r="r" t="t"/>
              <a:pathLst>
                <a:path extrusionOk="0" h="67942" w="25864">
                  <a:moveTo>
                    <a:pt x="0" y="0"/>
                  </a:moveTo>
                  <a:lnTo>
                    <a:pt x="0" y="13715"/>
                  </a:lnTo>
                  <a:lnTo>
                    <a:pt x="12355" y="13715"/>
                  </a:lnTo>
                  <a:cubicBezTo>
                    <a:pt x="18938" y="13715"/>
                    <a:pt x="24297" y="19074"/>
                    <a:pt x="24297" y="25658"/>
                  </a:cubicBezTo>
                  <a:lnTo>
                    <a:pt x="24297" y="46447"/>
                  </a:lnTo>
                  <a:cubicBezTo>
                    <a:pt x="24297" y="53032"/>
                    <a:pt x="18940" y="58389"/>
                    <a:pt x="12355" y="58389"/>
                  </a:cubicBezTo>
                  <a:lnTo>
                    <a:pt x="798" y="58389"/>
                  </a:lnTo>
                  <a:lnTo>
                    <a:pt x="623" y="67941"/>
                  </a:lnTo>
                  <a:lnTo>
                    <a:pt x="2193" y="67941"/>
                  </a:lnTo>
                  <a:lnTo>
                    <a:pt x="2337" y="59956"/>
                  </a:lnTo>
                  <a:lnTo>
                    <a:pt x="12355" y="59956"/>
                  </a:lnTo>
                  <a:cubicBezTo>
                    <a:pt x="19803" y="59956"/>
                    <a:pt x="25864" y="53896"/>
                    <a:pt x="25864" y="46447"/>
                  </a:cubicBezTo>
                  <a:lnTo>
                    <a:pt x="25864" y="25658"/>
                  </a:lnTo>
                  <a:cubicBezTo>
                    <a:pt x="25864" y="18209"/>
                    <a:pt x="19803" y="12150"/>
                    <a:pt x="12355" y="12150"/>
                  </a:cubicBezTo>
                  <a:lnTo>
                    <a:pt x="1567" y="12150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752800" y="2648050"/>
              <a:ext cx="2053250" cy="2676100"/>
            </a:xfrm>
            <a:custGeom>
              <a:rect b="b" l="l" r="r" t="t"/>
              <a:pathLst>
                <a:path extrusionOk="0" h="107044" w="82130">
                  <a:moveTo>
                    <a:pt x="12451" y="0"/>
                  </a:moveTo>
                  <a:cubicBezTo>
                    <a:pt x="5574" y="0"/>
                    <a:pt x="0" y="5574"/>
                    <a:pt x="0" y="12451"/>
                  </a:cubicBezTo>
                  <a:lnTo>
                    <a:pt x="0" y="94593"/>
                  </a:lnTo>
                  <a:cubicBezTo>
                    <a:pt x="0" y="101470"/>
                    <a:pt x="5574" y="107044"/>
                    <a:pt x="12451" y="107044"/>
                  </a:cubicBezTo>
                  <a:lnTo>
                    <a:pt x="69681" y="107044"/>
                  </a:lnTo>
                  <a:cubicBezTo>
                    <a:pt x="76556" y="107044"/>
                    <a:pt x="82130" y="101470"/>
                    <a:pt x="82130" y="94593"/>
                  </a:cubicBezTo>
                  <a:lnTo>
                    <a:pt x="82130" y="12451"/>
                  </a:lnTo>
                  <a:cubicBezTo>
                    <a:pt x="82130" y="5574"/>
                    <a:pt x="76556" y="0"/>
                    <a:pt x="6968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Nunito Light"/>
                  <a:ea typeface="Nunito Light"/>
                  <a:cs typeface="Nunito Light"/>
                  <a:sym typeface="Nunito Light"/>
                </a:rPr>
                <a:t>“Venus has a beautiful name and is the second planet from the Sun. It’s terribly hot, even hotter than Mercury”</a:t>
              </a:r>
              <a:endParaRPr sz="900"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638725" y="2496150"/>
              <a:ext cx="2342250" cy="2979900"/>
            </a:xfrm>
            <a:custGeom>
              <a:rect b="b" l="l" r="r" t="t"/>
              <a:pathLst>
                <a:path extrusionOk="0" h="119196" w="93690">
                  <a:moveTo>
                    <a:pt x="44345" y="1"/>
                  </a:moveTo>
                  <a:lnTo>
                    <a:pt x="44345" y="1826"/>
                  </a:lnTo>
                  <a:lnTo>
                    <a:pt x="78851" y="1826"/>
                  </a:lnTo>
                  <a:cubicBezTo>
                    <a:pt x="86026" y="1826"/>
                    <a:pt x="91864" y="7498"/>
                    <a:pt x="91864" y="14470"/>
                  </a:cubicBezTo>
                  <a:lnTo>
                    <a:pt x="91864" y="104726"/>
                  </a:lnTo>
                  <a:cubicBezTo>
                    <a:pt x="91864" y="111698"/>
                    <a:pt x="86026" y="117371"/>
                    <a:pt x="78851" y="117371"/>
                  </a:cubicBezTo>
                  <a:lnTo>
                    <a:pt x="14839" y="117371"/>
                  </a:lnTo>
                  <a:cubicBezTo>
                    <a:pt x="7662" y="117371"/>
                    <a:pt x="1825" y="111698"/>
                    <a:pt x="1825" y="104726"/>
                  </a:cubicBezTo>
                  <a:lnTo>
                    <a:pt x="0" y="104726"/>
                  </a:lnTo>
                  <a:cubicBezTo>
                    <a:pt x="0" y="112705"/>
                    <a:pt x="6656" y="119195"/>
                    <a:pt x="14839" y="119195"/>
                  </a:cubicBezTo>
                  <a:lnTo>
                    <a:pt x="78851" y="119195"/>
                  </a:lnTo>
                  <a:cubicBezTo>
                    <a:pt x="87033" y="119195"/>
                    <a:pt x="93690" y="112705"/>
                    <a:pt x="93690" y="104726"/>
                  </a:cubicBezTo>
                  <a:lnTo>
                    <a:pt x="93690" y="14470"/>
                  </a:lnTo>
                  <a:cubicBezTo>
                    <a:pt x="93690" y="6491"/>
                    <a:pt x="87033" y="1"/>
                    <a:pt x="78851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3"/>
          <p:cNvGrpSpPr/>
          <p:nvPr/>
        </p:nvGrpSpPr>
        <p:grpSpPr>
          <a:xfrm rot="10800000">
            <a:off x="3900676" y="1182543"/>
            <a:ext cx="1342578" cy="3002379"/>
            <a:chOff x="2638725" y="238125"/>
            <a:chExt cx="2342250" cy="5237925"/>
          </a:xfrm>
        </p:grpSpPr>
        <p:sp>
          <p:nvSpPr>
            <p:cNvPr id="304" name="Google Shape;304;p23"/>
            <p:cNvSpPr/>
            <p:nvPr/>
          </p:nvSpPr>
          <p:spPr>
            <a:xfrm>
              <a:off x="3434800" y="238125"/>
              <a:ext cx="625475" cy="625450"/>
            </a:xfrm>
            <a:custGeom>
              <a:rect b="b" l="l" r="r" t="t"/>
              <a:pathLst>
                <a:path extrusionOk="0" h="25018" w="25019">
                  <a:moveTo>
                    <a:pt x="12511" y="1377"/>
                  </a:moveTo>
                  <a:cubicBezTo>
                    <a:pt x="18649" y="1377"/>
                    <a:pt x="23642" y="6370"/>
                    <a:pt x="23642" y="12508"/>
                  </a:cubicBezTo>
                  <a:cubicBezTo>
                    <a:pt x="23642" y="18647"/>
                    <a:pt x="18649" y="23641"/>
                    <a:pt x="12511" y="23641"/>
                  </a:cubicBezTo>
                  <a:cubicBezTo>
                    <a:pt x="6373" y="23641"/>
                    <a:pt x="1377" y="18646"/>
                    <a:pt x="1377" y="12508"/>
                  </a:cubicBezTo>
                  <a:cubicBezTo>
                    <a:pt x="1377" y="6371"/>
                    <a:pt x="6373" y="1377"/>
                    <a:pt x="12511" y="1377"/>
                  </a:cubicBezTo>
                  <a:close/>
                  <a:moveTo>
                    <a:pt x="12511" y="0"/>
                  </a:moveTo>
                  <a:cubicBezTo>
                    <a:pt x="5613" y="0"/>
                    <a:pt x="0" y="5610"/>
                    <a:pt x="0" y="12508"/>
                  </a:cubicBezTo>
                  <a:cubicBezTo>
                    <a:pt x="0" y="19407"/>
                    <a:pt x="5613" y="25017"/>
                    <a:pt x="12511" y="25017"/>
                  </a:cubicBezTo>
                  <a:cubicBezTo>
                    <a:pt x="19409" y="25017"/>
                    <a:pt x="25019" y="19405"/>
                    <a:pt x="25019" y="12508"/>
                  </a:cubicBezTo>
                  <a:cubicBezTo>
                    <a:pt x="25019" y="5612"/>
                    <a:pt x="19409" y="0"/>
                    <a:pt x="12511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750025" y="2286800"/>
              <a:ext cx="78400" cy="39200"/>
            </a:xfrm>
            <a:custGeom>
              <a:rect b="b" l="l" r="r" t="t"/>
              <a:pathLst>
                <a:path extrusionOk="0" h="1568" w="3136">
                  <a:moveTo>
                    <a:pt x="784" y="0"/>
                  </a:moveTo>
                  <a:cubicBezTo>
                    <a:pt x="351" y="0"/>
                    <a:pt x="1" y="351"/>
                    <a:pt x="1" y="784"/>
                  </a:cubicBezTo>
                  <a:cubicBezTo>
                    <a:pt x="1" y="1216"/>
                    <a:pt x="351" y="1567"/>
                    <a:pt x="784" y="1567"/>
                  </a:cubicBezTo>
                  <a:lnTo>
                    <a:pt x="2351" y="1567"/>
                  </a:lnTo>
                  <a:cubicBezTo>
                    <a:pt x="2784" y="1567"/>
                    <a:pt x="3135" y="1216"/>
                    <a:pt x="3135" y="784"/>
                  </a:cubicBezTo>
                  <a:cubicBezTo>
                    <a:pt x="3135" y="351"/>
                    <a:pt x="2784" y="0"/>
                    <a:pt x="2351" y="0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181800" y="1130775"/>
              <a:ext cx="527825" cy="1195225"/>
            </a:xfrm>
            <a:custGeom>
              <a:rect b="b" l="l" r="r" t="t"/>
              <a:pathLst>
                <a:path extrusionOk="0" h="47809" w="21113">
                  <a:moveTo>
                    <a:pt x="15944" y="0"/>
                  </a:moveTo>
                  <a:cubicBezTo>
                    <a:pt x="15511" y="0"/>
                    <a:pt x="15160" y="351"/>
                    <a:pt x="15160" y="784"/>
                  </a:cubicBezTo>
                  <a:cubicBezTo>
                    <a:pt x="15160" y="1216"/>
                    <a:pt x="15511" y="1567"/>
                    <a:pt x="15944" y="1567"/>
                  </a:cubicBezTo>
                  <a:lnTo>
                    <a:pt x="19128" y="1567"/>
                  </a:lnTo>
                  <a:cubicBezTo>
                    <a:pt x="19561" y="1567"/>
                    <a:pt x="19912" y="1216"/>
                    <a:pt x="19912" y="784"/>
                  </a:cubicBezTo>
                  <a:cubicBezTo>
                    <a:pt x="19912" y="351"/>
                    <a:pt x="19561" y="0"/>
                    <a:pt x="19128" y="0"/>
                  </a:cubicBezTo>
                  <a:close/>
                  <a:moveTo>
                    <a:pt x="12763" y="23"/>
                  </a:moveTo>
                  <a:cubicBezTo>
                    <a:pt x="12748" y="23"/>
                    <a:pt x="12732" y="23"/>
                    <a:pt x="12717" y="24"/>
                  </a:cubicBezTo>
                  <a:cubicBezTo>
                    <a:pt x="11590" y="89"/>
                    <a:pt x="10476" y="295"/>
                    <a:pt x="9402" y="637"/>
                  </a:cubicBezTo>
                  <a:cubicBezTo>
                    <a:pt x="9033" y="754"/>
                    <a:pt x="8805" y="1122"/>
                    <a:pt x="8865" y="1503"/>
                  </a:cubicBezTo>
                  <a:cubicBezTo>
                    <a:pt x="8924" y="1886"/>
                    <a:pt x="9254" y="2168"/>
                    <a:pt x="9640" y="2168"/>
                  </a:cubicBezTo>
                  <a:cubicBezTo>
                    <a:pt x="9720" y="2168"/>
                    <a:pt x="9801" y="2155"/>
                    <a:pt x="9877" y="2132"/>
                  </a:cubicBezTo>
                  <a:cubicBezTo>
                    <a:pt x="10827" y="1828"/>
                    <a:pt x="11812" y="1646"/>
                    <a:pt x="12807" y="1589"/>
                  </a:cubicBezTo>
                  <a:cubicBezTo>
                    <a:pt x="13240" y="1564"/>
                    <a:pt x="13569" y="1194"/>
                    <a:pt x="13544" y="761"/>
                  </a:cubicBezTo>
                  <a:cubicBezTo>
                    <a:pt x="13520" y="344"/>
                    <a:pt x="13174" y="23"/>
                    <a:pt x="12763" y="23"/>
                  </a:cubicBezTo>
                  <a:close/>
                  <a:moveTo>
                    <a:pt x="6760" y="1935"/>
                  </a:moveTo>
                  <a:cubicBezTo>
                    <a:pt x="6618" y="1935"/>
                    <a:pt x="6474" y="1974"/>
                    <a:pt x="6344" y="2055"/>
                  </a:cubicBezTo>
                  <a:cubicBezTo>
                    <a:pt x="5390" y="2656"/>
                    <a:pt x="4514" y="3370"/>
                    <a:pt x="3735" y="4186"/>
                  </a:cubicBezTo>
                  <a:cubicBezTo>
                    <a:pt x="3519" y="4412"/>
                    <a:pt x="3457" y="4747"/>
                    <a:pt x="3581" y="5035"/>
                  </a:cubicBezTo>
                  <a:cubicBezTo>
                    <a:pt x="3705" y="5322"/>
                    <a:pt x="3987" y="5510"/>
                    <a:pt x="4299" y="5510"/>
                  </a:cubicBezTo>
                  <a:cubicBezTo>
                    <a:pt x="4300" y="5510"/>
                    <a:pt x="4301" y="5510"/>
                    <a:pt x="4302" y="5510"/>
                  </a:cubicBezTo>
                  <a:cubicBezTo>
                    <a:pt x="4516" y="5510"/>
                    <a:pt x="4721" y="5422"/>
                    <a:pt x="4869" y="5268"/>
                  </a:cubicBezTo>
                  <a:cubicBezTo>
                    <a:pt x="5557" y="4546"/>
                    <a:pt x="6332" y="3913"/>
                    <a:pt x="7177" y="3384"/>
                  </a:cubicBezTo>
                  <a:cubicBezTo>
                    <a:pt x="7544" y="3155"/>
                    <a:pt x="7654" y="2671"/>
                    <a:pt x="7425" y="2303"/>
                  </a:cubicBezTo>
                  <a:cubicBezTo>
                    <a:pt x="7276" y="2066"/>
                    <a:pt x="7021" y="1935"/>
                    <a:pt x="6760" y="1935"/>
                  </a:cubicBezTo>
                  <a:close/>
                  <a:moveTo>
                    <a:pt x="2413" y="6494"/>
                  </a:moveTo>
                  <a:cubicBezTo>
                    <a:pt x="2139" y="6494"/>
                    <a:pt x="1873" y="6638"/>
                    <a:pt x="1730" y="6894"/>
                  </a:cubicBezTo>
                  <a:cubicBezTo>
                    <a:pt x="1175" y="7877"/>
                    <a:pt x="749" y="8927"/>
                    <a:pt x="457" y="10017"/>
                  </a:cubicBezTo>
                  <a:cubicBezTo>
                    <a:pt x="324" y="10514"/>
                    <a:pt x="698" y="11003"/>
                    <a:pt x="1214" y="11003"/>
                  </a:cubicBezTo>
                  <a:cubicBezTo>
                    <a:pt x="1214" y="11003"/>
                    <a:pt x="1215" y="11003"/>
                    <a:pt x="1216" y="11003"/>
                  </a:cubicBezTo>
                  <a:cubicBezTo>
                    <a:pt x="1570" y="11003"/>
                    <a:pt x="1880" y="10764"/>
                    <a:pt x="1971" y="10421"/>
                  </a:cubicBezTo>
                  <a:cubicBezTo>
                    <a:pt x="2228" y="9458"/>
                    <a:pt x="2606" y="8532"/>
                    <a:pt x="3096" y="7663"/>
                  </a:cubicBezTo>
                  <a:cubicBezTo>
                    <a:pt x="3308" y="7285"/>
                    <a:pt x="3174" y="6808"/>
                    <a:pt x="2796" y="6595"/>
                  </a:cubicBezTo>
                  <a:cubicBezTo>
                    <a:pt x="2675" y="6527"/>
                    <a:pt x="2543" y="6494"/>
                    <a:pt x="2413" y="6494"/>
                  </a:cubicBezTo>
                  <a:close/>
                  <a:moveTo>
                    <a:pt x="787" y="12580"/>
                  </a:moveTo>
                  <a:cubicBezTo>
                    <a:pt x="357" y="12580"/>
                    <a:pt x="6" y="12926"/>
                    <a:pt x="2" y="13357"/>
                  </a:cubicBezTo>
                  <a:lnTo>
                    <a:pt x="1" y="16548"/>
                  </a:lnTo>
                  <a:cubicBezTo>
                    <a:pt x="1" y="16980"/>
                    <a:pt x="352" y="17331"/>
                    <a:pt x="784" y="17331"/>
                  </a:cubicBezTo>
                  <a:cubicBezTo>
                    <a:pt x="1217" y="17331"/>
                    <a:pt x="1568" y="16980"/>
                    <a:pt x="1568" y="16548"/>
                  </a:cubicBezTo>
                  <a:lnTo>
                    <a:pt x="1569" y="13370"/>
                  </a:lnTo>
                  <a:cubicBezTo>
                    <a:pt x="1573" y="12937"/>
                    <a:pt x="1224" y="12584"/>
                    <a:pt x="792" y="12580"/>
                  </a:cubicBezTo>
                  <a:cubicBezTo>
                    <a:pt x="790" y="12580"/>
                    <a:pt x="789" y="12580"/>
                    <a:pt x="787" y="12580"/>
                  </a:cubicBezTo>
                  <a:close/>
                  <a:moveTo>
                    <a:pt x="784" y="18947"/>
                  </a:moveTo>
                  <a:cubicBezTo>
                    <a:pt x="352" y="18947"/>
                    <a:pt x="1" y="19298"/>
                    <a:pt x="1" y="19731"/>
                  </a:cubicBezTo>
                  <a:lnTo>
                    <a:pt x="1" y="22914"/>
                  </a:lnTo>
                  <a:cubicBezTo>
                    <a:pt x="1" y="23346"/>
                    <a:pt x="352" y="23697"/>
                    <a:pt x="784" y="23697"/>
                  </a:cubicBezTo>
                  <a:cubicBezTo>
                    <a:pt x="1217" y="23697"/>
                    <a:pt x="1568" y="23346"/>
                    <a:pt x="1568" y="22914"/>
                  </a:cubicBezTo>
                  <a:lnTo>
                    <a:pt x="1568" y="19731"/>
                  </a:lnTo>
                  <a:cubicBezTo>
                    <a:pt x="1568" y="19298"/>
                    <a:pt x="1217" y="18947"/>
                    <a:pt x="784" y="18947"/>
                  </a:cubicBezTo>
                  <a:close/>
                  <a:moveTo>
                    <a:pt x="784" y="25315"/>
                  </a:moveTo>
                  <a:cubicBezTo>
                    <a:pt x="352" y="25315"/>
                    <a:pt x="1" y="25664"/>
                    <a:pt x="1" y="26098"/>
                  </a:cubicBezTo>
                  <a:lnTo>
                    <a:pt x="1" y="29281"/>
                  </a:lnTo>
                  <a:cubicBezTo>
                    <a:pt x="1" y="29714"/>
                    <a:pt x="352" y="30065"/>
                    <a:pt x="784" y="30065"/>
                  </a:cubicBezTo>
                  <a:lnTo>
                    <a:pt x="784" y="30066"/>
                  </a:lnTo>
                  <a:cubicBezTo>
                    <a:pt x="1217" y="30066"/>
                    <a:pt x="1568" y="29715"/>
                    <a:pt x="1568" y="29283"/>
                  </a:cubicBezTo>
                  <a:lnTo>
                    <a:pt x="1568" y="26098"/>
                  </a:lnTo>
                  <a:cubicBezTo>
                    <a:pt x="1568" y="25664"/>
                    <a:pt x="1217" y="25315"/>
                    <a:pt x="784" y="25315"/>
                  </a:cubicBezTo>
                  <a:close/>
                  <a:moveTo>
                    <a:pt x="786" y="31681"/>
                  </a:moveTo>
                  <a:cubicBezTo>
                    <a:pt x="353" y="31681"/>
                    <a:pt x="2" y="32032"/>
                    <a:pt x="2" y="32464"/>
                  </a:cubicBezTo>
                  <a:lnTo>
                    <a:pt x="2" y="34299"/>
                  </a:lnTo>
                  <a:cubicBezTo>
                    <a:pt x="2" y="34776"/>
                    <a:pt x="26" y="35253"/>
                    <a:pt x="76" y="35728"/>
                  </a:cubicBezTo>
                  <a:cubicBezTo>
                    <a:pt x="119" y="36127"/>
                    <a:pt x="455" y="36429"/>
                    <a:pt x="854" y="36429"/>
                  </a:cubicBezTo>
                  <a:cubicBezTo>
                    <a:pt x="882" y="36429"/>
                    <a:pt x="908" y="36429"/>
                    <a:pt x="937" y="36425"/>
                  </a:cubicBezTo>
                  <a:cubicBezTo>
                    <a:pt x="1368" y="36378"/>
                    <a:pt x="1679" y="35994"/>
                    <a:pt x="1635" y="35562"/>
                  </a:cubicBezTo>
                  <a:cubicBezTo>
                    <a:pt x="1590" y="35142"/>
                    <a:pt x="1569" y="34721"/>
                    <a:pt x="1569" y="34299"/>
                  </a:cubicBezTo>
                  <a:lnTo>
                    <a:pt x="1569" y="32464"/>
                  </a:lnTo>
                  <a:cubicBezTo>
                    <a:pt x="1569" y="32032"/>
                    <a:pt x="1218" y="31681"/>
                    <a:pt x="786" y="31681"/>
                  </a:cubicBezTo>
                  <a:close/>
                  <a:moveTo>
                    <a:pt x="1580" y="37950"/>
                  </a:moveTo>
                  <a:cubicBezTo>
                    <a:pt x="1489" y="37950"/>
                    <a:pt x="1397" y="37966"/>
                    <a:pt x="1307" y="38000"/>
                  </a:cubicBezTo>
                  <a:cubicBezTo>
                    <a:pt x="901" y="38151"/>
                    <a:pt x="694" y="38603"/>
                    <a:pt x="846" y="39009"/>
                  </a:cubicBezTo>
                  <a:cubicBezTo>
                    <a:pt x="1238" y="40066"/>
                    <a:pt x="1762" y="41069"/>
                    <a:pt x="2407" y="41995"/>
                  </a:cubicBezTo>
                  <a:cubicBezTo>
                    <a:pt x="2553" y="42206"/>
                    <a:pt x="2794" y="42331"/>
                    <a:pt x="3050" y="42331"/>
                  </a:cubicBezTo>
                  <a:cubicBezTo>
                    <a:pt x="3342" y="42331"/>
                    <a:pt x="3609" y="42169"/>
                    <a:pt x="3744" y="41910"/>
                  </a:cubicBezTo>
                  <a:cubicBezTo>
                    <a:pt x="3880" y="41651"/>
                    <a:pt x="3860" y="41339"/>
                    <a:pt x="3694" y="41100"/>
                  </a:cubicBezTo>
                  <a:cubicBezTo>
                    <a:pt x="3126" y="40282"/>
                    <a:pt x="2662" y="39396"/>
                    <a:pt x="2316" y="38462"/>
                  </a:cubicBezTo>
                  <a:cubicBezTo>
                    <a:pt x="2198" y="38146"/>
                    <a:pt x="1898" y="37950"/>
                    <a:pt x="1580" y="37950"/>
                  </a:cubicBezTo>
                  <a:close/>
                  <a:moveTo>
                    <a:pt x="5164" y="43121"/>
                  </a:moveTo>
                  <a:cubicBezTo>
                    <a:pt x="4945" y="43121"/>
                    <a:pt x="4727" y="43213"/>
                    <a:pt x="4572" y="43392"/>
                  </a:cubicBezTo>
                  <a:cubicBezTo>
                    <a:pt x="4286" y="43721"/>
                    <a:pt x="4323" y="44220"/>
                    <a:pt x="4657" y="44502"/>
                  </a:cubicBezTo>
                  <a:cubicBezTo>
                    <a:pt x="5508" y="45242"/>
                    <a:pt x="6448" y="45873"/>
                    <a:pt x="7456" y="46379"/>
                  </a:cubicBezTo>
                  <a:cubicBezTo>
                    <a:pt x="7565" y="46434"/>
                    <a:pt x="7684" y="46462"/>
                    <a:pt x="7806" y="46462"/>
                  </a:cubicBezTo>
                  <a:lnTo>
                    <a:pt x="7807" y="46463"/>
                  </a:lnTo>
                  <a:cubicBezTo>
                    <a:pt x="8171" y="46463"/>
                    <a:pt x="8487" y="46214"/>
                    <a:pt x="8571" y="45860"/>
                  </a:cubicBezTo>
                  <a:cubicBezTo>
                    <a:pt x="8655" y="45507"/>
                    <a:pt x="8484" y="45142"/>
                    <a:pt x="8160" y="44979"/>
                  </a:cubicBezTo>
                  <a:cubicBezTo>
                    <a:pt x="7268" y="44530"/>
                    <a:pt x="6437" y="43973"/>
                    <a:pt x="5684" y="43319"/>
                  </a:cubicBezTo>
                  <a:cubicBezTo>
                    <a:pt x="5534" y="43186"/>
                    <a:pt x="5349" y="43121"/>
                    <a:pt x="5164" y="43121"/>
                  </a:cubicBezTo>
                  <a:close/>
                  <a:moveTo>
                    <a:pt x="10801" y="45951"/>
                  </a:moveTo>
                  <a:cubicBezTo>
                    <a:pt x="10440" y="45951"/>
                    <a:pt x="10115" y="46203"/>
                    <a:pt x="10035" y="46570"/>
                  </a:cubicBezTo>
                  <a:cubicBezTo>
                    <a:pt x="9944" y="46993"/>
                    <a:pt x="10212" y="47410"/>
                    <a:pt x="10636" y="47501"/>
                  </a:cubicBezTo>
                  <a:cubicBezTo>
                    <a:pt x="11580" y="47706"/>
                    <a:pt x="12544" y="47808"/>
                    <a:pt x="13510" y="47808"/>
                  </a:cubicBezTo>
                  <a:lnTo>
                    <a:pt x="13962" y="47808"/>
                  </a:lnTo>
                  <a:cubicBezTo>
                    <a:pt x="14394" y="47808"/>
                    <a:pt x="14745" y="47457"/>
                    <a:pt x="14745" y="47025"/>
                  </a:cubicBezTo>
                  <a:cubicBezTo>
                    <a:pt x="14745" y="46591"/>
                    <a:pt x="14394" y="46241"/>
                    <a:pt x="13962" y="46241"/>
                  </a:cubicBezTo>
                  <a:lnTo>
                    <a:pt x="13510" y="46241"/>
                  </a:lnTo>
                  <a:cubicBezTo>
                    <a:pt x="12655" y="46241"/>
                    <a:pt x="11803" y="46150"/>
                    <a:pt x="10967" y="45969"/>
                  </a:cubicBezTo>
                  <a:cubicBezTo>
                    <a:pt x="10911" y="45957"/>
                    <a:pt x="10855" y="45951"/>
                    <a:pt x="10801" y="45951"/>
                  </a:cubicBezTo>
                  <a:close/>
                  <a:moveTo>
                    <a:pt x="17146" y="46241"/>
                  </a:moveTo>
                  <a:cubicBezTo>
                    <a:pt x="16712" y="46241"/>
                    <a:pt x="16362" y="46592"/>
                    <a:pt x="16362" y="47025"/>
                  </a:cubicBezTo>
                  <a:cubicBezTo>
                    <a:pt x="16362" y="47457"/>
                    <a:pt x="16712" y="47808"/>
                    <a:pt x="17146" y="47808"/>
                  </a:cubicBezTo>
                  <a:lnTo>
                    <a:pt x="20329" y="47808"/>
                  </a:lnTo>
                  <a:cubicBezTo>
                    <a:pt x="20762" y="47808"/>
                    <a:pt x="21113" y="47457"/>
                    <a:pt x="21113" y="47025"/>
                  </a:cubicBezTo>
                  <a:cubicBezTo>
                    <a:pt x="21113" y="46592"/>
                    <a:pt x="20762" y="46241"/>
                    <a:pt x="20329" y="4624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3720625" y="1130775"/>
              <a:ext cx="78400" cy="39200"/>
            </a:xfrm>
            <a:custGeom>
              <a:rect b="b" l="l" r="r" t="t"/>
              <a:pathLst>
                <a:path extrusionOk="0" h="1568" w="3136">
                  <a:moveTo>
                    <a:pt x="784" y="0"/>
                  </a:moveTo>
                  <a:cubicBezTo>
                    <a:pt x="352" y="0"/>
                    <a:pt x="1" y="351"/>
                    <a:pt x="1" y="784"/>
                  </a:cubicBezTo>
                  <a:cubicBezTo>
                    <a:pt x="1" y="1216"/>
                    <a:pt x="352" y="1567"/>
                    <a:pt x="784" y="1567"/>
                  </a:cubicBezTo>
                  <a:lnTo>
                    <a:pt x="2352" y="1567"/>
                  </a:lnTo>
                  <a:cubicBezTo>
                    <a:pt x="2785" y="1567"/>
                    <a:pt x="3135" y="1216"/>
                    <a:pt x="3135" y="784"/>
                  </a:cubicBezTo>
                  <a:cubicBezTo>
                    <a:pt x="3135" y="351"/>
                    <a:pt x="2785" y="0"/>
                    <a:pt x="2352" y="0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730450" y="827075"/>
              <a:ext cx="646600" cy="1698550"/>
            </a:xfrm>
            <a:custGeom>
              <a:rect b="b" l="l" r="r" t="t"/>
              <a:pathLst>
                <a:path extrusionOk="0" h="67942" w="25864">
                  <a:moveTo>
                    <a:pt x="0" y="0"/>
                  </a:moveTo>
                  <a:lnTo>
                    <a:pt x="0" y="13715"/>
                  </a:lnTo>
                  <a:lnTo>
                    <a:pt x="12355" y="13715"/>
                  </a:lnTo>
                  <a:cubicBezTo>
                    <a:pt x="18938" y="13715"/>
                    <a:pt x="24297" y="19074"/>
                    <a:pt x="24297" y="25658"/>
                  </a:cubicBezTo>
                  <a:lnTo>
                    <a:pt x="24297" y="46447"/>
                  </a:lnTo>
                  <a:cubicBezTo>
                    <a:pt x="24297" y="53032"/>
                    <a:pt x="18940" y="58389"/>
                    <a:pt x="12355" y="58389"/>
                  </a:cubicBezTo>
                  <a:lnTo>
                    <a:pt x="798" y="58389"/>
                  </a:lnTo>
                  <a:lnTo>
                    <a:pt x="623" y="67941"/>
                  </a:lnTo>
                  <a:lnTo>
                    <a:pt x="2193" y="67941"/>
                  </a:lnTo>
                  <a:lnTo>
                    <a:pt x="2337" y="59956"/>
                  </a:lnTo>
                  <a:lnTo>
                    <a:pt x="12355" y="59956"/>
                  </a:lnTo>
                  <a:cubicBezTo>
                    <a:pt x="19803" y="59956"/>
                    <a:pt x="25864" y="53896"/>
                    <a:pt x="25864" y="46447"/>
                  </a:cubicBezTo>
                  <a:lnTo>
                    <a:pt x="25864" y="25658"/>
                  </a:lnTo>
                  <a:cubicBezTo>
                    <a:pt x="25864" y="18209"/>
                    <a:pt x="19803" y="12150"/>
                    <a:pt x="12355" y="12150"/>
                  </a:cubicBezTo>
                  <a:lnTo>
                    <a:pt x="1567" y="12150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 rot="10800000">
              <a:off x="2752800" y="2648050"/>
              <a:ext cx="2053250" cy="2676100"/>
            </a:xfrm>
            <a:custGeom>
              <a:rect b="b" l="l" r="r" t="t"/>
              <a:pathLst>
                <a:path extrusionOk="0" h="107044" w="82130">
                  <a:moveTo>
                    <a:pt x="12451" y="0"/>
                  </a:moveTo>
                  <a:cubicBezTo>
                    <a:pt x="5574" y="0"/>
                    <a:pt x="0" y="5574"/>
                    <a:pt x="0" y="12451"/>
                  </a:cubicBezTo>
                  <a:lnTo>
                    <a:pt x="0" y="94593"/>
                  </a:lnTo>
                  <a:cubicBezTo>
                    <a:pt x="0" y="101470"/>
                    <a:pt x="5574" y="107044"/>
                    <a:pt x="12451" y="107044"/>
                  </a:cubicBezTo>
                  <a:lnTo>
                    <a:pt x="69681" y="107044"/>
                  </a:lnTo>
                  <a:cubicBezTo>
                    <a:pt x="76556" y="107044"/>
                    <a:pt x="82130" y="101470"/>
                    <a:pt x="82130" y="94593"/>
                  </a:cubicBezTo>
                  <a:lnTo>
                    <a:pt x="82130" y="12451"/>
                  </a:lnTo>
                  <a:cubicBezTo>
                    <a:pt x="82130" y="5574"/>
                    <a:pt x="76556" y="0"/>
                    <a:pt x="6968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“Mercury is the closest planet to the Sun and the smallest one in the</a:t>
              </a:r>
              <a:endParaRPr sz="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Solar System—it’s only a bit larger</a:t>
              </a:r>
              <a:endParaRPr sz="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than our Moon”</a:t>
              </a:r>
              <a:endParaRPr sz="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638725" y="2496150"/>
              <a:ext cx="2342250" cy="2979900"/>
            </a:xfrm>
            <a:custGeom>
              <a:rect b="b" l="l" r="r" t="t"/>
              <a:pathLst>
                <a:path extrusionOk="0" h="119196" w="93690">
                  <a:moveTo>
                    <a:pt x="44345" y="1"/>
                  </a:moveTo>
                  <a:lnTo>
                    <a:pt x="44345" y="1826"/>
                  </a:lnTo>
                  <a:lnTo>
                    <a:pt x="78851" y="1826"/>
                  </a:lnTo>
                  <a:cubicBezTo>
                    <a:pt x="86026" y="1826"/>
                    <a:pt x="91864" y="7498"/>
                    <a:pt x="91864" y="14470"/>
                  </a:cubicBezTo>
                  <a:lnTo>
                    <a:pt x="91864" y="104726"/>
                  </a:lnTo>
                  <a:cubicBezTo>
                    <a:pt x="91864" y="111698"/>
                    <a:pt x="86026" y="117371"/>
                    <a:pt x="78851" y="117371"/>
                  </a:cubicBezTo>
                  <a:lnTo>
                    <a:pt x="14839" y="117371"/>
                  </a:lnTo>
                  <a:cubicBezTo>
                    <a:pt x="7662" y="117371"/>
                    <a:pt x="1825" y="111698"/>
                    <a:pt x="1825" y="104726"/>
                  </a:cubicBezTo>
                  <a:lnTo>
                    <a:pt x="0" y="104726"/>
                  </a:lnTo>
                  <a:cubicBezTo>
                    <a:pt x="0" y="112705"/>
                    <a:pt x="6656" y="119195"/>
                    <a:pt x="14839" y="119195"/>
                  </a:cubicBezTo>
                  <a:lnTo>
                    <a:pt x="78851" y="119195"/>
                  </a:lnTo>
                  <a:cubicBezTo>
                    <a:pt x="87033" y="119195"/>
                    <a:pt x="93690" y="112705"/>
                    <a:pt x="93690" y="104726"/>
                  </a:cubicBezTo>
                  <a:lnTo>
                    <a:pt x="93690" y="14470"/>
                  </a:lnTo>
                  <a:cubicBezTo>
                    <a:pt x="93690" y="6491"/>
                    <a:pt x="87033" y="1"/>
                    <a:pt x="78851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23"/>
          <p:cNvGrpSpPr/>
          <p:nvPr/>
        </p:nvGrpSpPr>
        <p:grpSpPr>
          <a:xfrm>
            <a:off x="6109972" y="1415924"/>
            <a:ext cx="1342578" cy="3002379"/>
            <a:chOff x="2638725" y="238125"/>
            <a:chExt cx="2342250" cy="5237925"/>
          </a:xfrm>
        </p:grpSpPr>
        <p:sp>
          <p:nvSpPr>
            <p:cNvPr id="312" name="Google Shape;312;p23"/>
            <p:cNvSpPr/>
            <p:nvPr/>
          </p:nvSpPr>
          <p:spPr>
            <a:xfrm>
              <a:off x="3434800" y="238125"/>
              <a:ext cx="625475" cy="625450"/>
            </a:xfrm>
            <a:custGeom>
              <a:rect b="b" l="l" r="r" t="t"/>
              <a:pathLst>
                <a:path extrusionOk="0" h="25018" w="25019">
                  <a:moveTo>
                    <a:pt x="12511" y="1377"/>
                  </a:moveTo>
                  <a:cubicBezTo>
                    <a:pt x="18649" y="1377"/>
                    <a:pt x="23642" y="6370"/>
                    <a:pt x="23642" y="12508"/>
                  </a:cubicBezTo>
                  <a:cubicBezTo>
                    <a:pt x="23642" y="18647"/>
                    <a:pt x="18649" y="23641"/>
                    <a:pt x="12511" y="23641"/>
                  </a:cubicBezTo>
                  <a:cubicBezTo>
                    <a:pt x="6373" y="23641"/>
                    <a:pt x="1377" y="18646"/>
                    <a:pt x="1377" y="12508"/>
                  </a:cubicBezTo>
                  <a:cubicBezTo>
                    <a:pt x="1377" y="6371"/>
                    <a:pt x="6373" y="1377"/>
                    <a:pt x="12511" y="1377"/>
                  </a:cubicBezTo>
                  <a:close/>
                  <a:moveTo>
                    <a:pt x="12511" y="0"/>
                  </a:moveTo>
                  <a:cubicBezTo>
                    <a:pt x="5613" y="0"/>
                    <a:pt x="0" y="5610"/>
                    <a:pt x="0" y="12508"/>
                  </a:cubicBezTo>
                  <a:cubicBezTo>
                    <a:pt x="0" y="19407"/>
                    <a:pt x="5613" y="25017"/>
                    <a:pt x="12511" y="25017"/>
                  </a:cubicBezTo>
                  <a:cubicBezTo>
                    <a:pt x="19409" y="25017"/>
                    <a:pt x="25019" y="19405"/>
                    <a:pt x="25019" y="12508"/>
                  </a:cubicBezTo>
                  <a:cubicBezTo>
                    <a:pt x="25019" y="5612"/>
                    <a:pt x="19409" y="0"/>
                    <a:pt x="12511" y="0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3750025" y="2286800"/>
              <a:ext cx="78400" cy="39200"/>
            </a:xfrm>
            <a:custGeom>
              <a:rect b="b" l="l" r="r" t="t"/>
              <a:pathLst>
                <a:path extrusionOk="0" h="1568" w="3136">
                  <a:moveTo>
                    <a:pt x="784" y="0"/>
                  </a:moveTo>
                  <a:cubicBezTo>
                    <a:pt x="351" y="0"/>
                    <a:pt x="1" y="351"/>
                    <a:pt x="1" y="784"/>
                  </a:cubicBezTo>
                  <a:cubicBezTo>
                    <a:pt x="1" y="1216"/>
                    <a:pt x="351" y="1567"/>
                    <a:pt x="784" y="1567"/>
                  </a:cubicBezTo>
                  <a:lnTo>
                    <a:pt x="2351" y="1567"/>
                  </a:lnTo>
                  <a:cubicBezTo>
                    <a:pt x="2784" y="1567"/>
                    <a:pt x="3135" y="1216"/>
                    <a:pt x="3135" y="784"/>
                  </a:cubicBezTo>
                  <a:cubicBezTo>
                    <a:pt x="3135" y="351"/>
                    <a:pt x="2784" y="0"/>
                    <a:pt x="2351" y="0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3181800" y="1130775"/>
              <a:ext cx="527825" cy="1195225"/>
            </a:xfrm>
            <a:custGeom>
              <a:rect b="b" l="l" r="r" t="t"/>
              <a:pathLst>
                <a:path extrusionOk="0" h="47809" w="21113">
                  <a:moveTo>
                    <a:pt x="15944" y="0"/>
                  </a:moveTo>
                  <a:cubicBezTo>
                    <a:pt x="15511" y="0"/>
                    <a:pt x="15160" y="351"/>
                    <a:pt x="15160" y="784"/>
                  </a:cubicBezTo>
                  <a:cubicBezTo>
                    <a:pt x="15160" y="1216"/>
                    <a:pt x="15511" y="1567"/>
                    <a:pt x="15944" y="1567"/>
                  </a:cubicBezTo>
                  <a:lnTo>
                    <a:pt x="19128" y="1567"/>
                  </a:lnTo>
                  <a:cubicBezTo>
                    <a:pt x="19561" y="1567"/>
                    <a:pt x="19912" y="1216"/>
                    <a:pt x="19912" y="784"/>
                  </a:cubicBezTo>
                  <a:cubicBezTo>
                    <a:pt x="19912" y="351"/>
                    <a:pt x="19561" y="0"/>
                    <a:pt x="19128" y="0"/>
                  </a:cubicBezTo>
                  <a:close/>
                  <a:moveTo>
                    <a:pt x="12763" y="23"/>
                  </a:moveTo>
                  <a:cubicBezTo>
                    <a:pt x="12748" y="23"/>
                    <a:pt x="12732" y="23"/>
                    <a:pt x="12717" y="24"/>
                  </a:cubicBezTo>
                  <a:cubicBezTo>
                    <a:pt x="11590" y="89"/>
                    <a:pt x="10476" y="295"/>
                    <a:pt x="9402" y="637"/>
                  </a:cubicBezTo>
                  <a:cubicBezTo>
                    <a:pt x="9033" y="754"/>
                    <a:pt x="8805" y="1122"/>
                    <a:pt x="8865" y="1503"/>
                  </a:cubicBezTo>
                  <a:cubicBezTo>
                    <a:pt x="8924" y="1886"/>
                    <a:pt x="9254" y="2168"/>
                    <a:pt x="9640" y="2168"/>
                  </a:cubicBezTo>
                  <a:cubicBezTo>
                    <a:pt x="9720" y="2168"/>
                    <a:pt x="9801" y="2155"/>
                    <a:pt x="9877" y="2132"/>
                  </a:cubicBezTo>
                  <a:cubicBezTo>
                    <a:pt x="10827" y="1828"/>
                    <a:pt x="11812" y="1646"/>
                    <a:pt x="12807" y="1589"/>
                  </a:cubicBezTo>
                  <a:cubicBezTo>
                    <a:pt x="13240" y="1564"/>
                    <a:pt x="13569" y="1194"/>
                    <a:pt x="13544" y="761"/>
                  </a:cubicBezTo>
                  <a:cubicBezTo>
                    <a:pt x="13520" y="344"/>
                    <a:pt x="13174" y="23"/>
                    <a:pt x="12763" y="23"/>
                  </a:cubicBezTo>
                  <a:close/>
                  <a:moveTo>
                    <a:pt x="6760" y="1935"/>
                  </a:moveTo>
                  <a:cubicBezTo>
                    <a:pt x="6618" y="1935"/>
                    <a:pt x="6474" y="1974"/>
                    <a:pt x="6344" y="2055"/>
                  </a:cubicBezTo>
                  <a:cubicBezTo>
                    <a:pt x="5390" y="2656"/>
                    <a:pt x="4514" y="3370"/>
                    <a:pt x="3735" y="4186"/>
                  </a:cubicBezTo>
                  <a:cubicBezTo>
                    <a:pt x="3519" y="4412"/>
                    <a:pt x="3457" y="4747"/>
                    <a:pt x="3581" y="5035"/>
                  </a:cubicBezTo>
                  <a:cubicBezTo>
                    <a:pt x="3705" y="5322"/>
                    <a:pt x="3987" y="5510"/>
                    <a:pt x="4299" y="5510"/>
                  </a:cubicBezTo>
                  <a:cubicBezTo>
                    <a:pt x="4300" y="5510"/>
                    <a:pt x="4301" y="5510"/>
                    <a:pt x="4302" y="5510"/>
                  </a:cubicBezTo>
                  <a:cubicBezTo>
                    <a:pt x="4516" y="5510"/>
                    <a:pt x="4721" y="5422"/>
                    <a:pt x="4869" y="5268"/>
                  </a:cubicBezTo>
                  <a:cubicBezTo>
                    <a:pt x="5557" y="4546"/>
                    <a:pt x="6332" y="3913"/>
                    <a:pt x="7177" y="3384"/>
                  </a:cubicBezTo>
                  <a:cubicBezTo>
                    <a:pt x="7544" y="3155"/>
                    <a:pt x="7654" y="2671"/>
                    <a:pt x="7425" y="2303"/>
                  </a:cubicBezTo>
                  <a:cubicBezTo>
                    <a:pt x="7276" y="2066"/>
                    <a:pt x="7021" y="1935"/>
                    <a:pt x="6760" y="1935"/>
                  </a:cubicBezTo>
                  <a:close/>
                  <a:moveTo>
                    <a:pt x="2413" y="6494"/>
                  </a:moveTo>
                  <a:cubicBezTo>
                    <a:pt x="2139" y="6494"/>
                    <a:pt x="1873" y="6638"/>
                    <a:pt x="1730" y="6894"/>
                  </a:cubicBezTo>
                  <a:cubicBezTo>
                    <a:pt x="1175" y="7877"/>
                    <a:pt x="749" y="8927"/>
                    <a:pt x="457" y="10017"/>
                  </a:cubicBezTo>
                  <a:cubicBezTo>
                    <a:pt x="324" y="10514"/>
                    <a:pt x="698" y="11003"/>
                    <a:pt x="1214" y="11003"/>
                  </a:cubicBezTo>
                  <a:cubicBezTo>
                    <a:pt x="1214" y="11003"/>
                    <a:pt x="1215" y="11003"/>
                    <a:pt x="1216" y="11003"/>
                  </a:cubicBezTo>
                  <a:cubicBezTo>
                    <a:pt x="1570" y="11003"/>
                    <a:pt x="1880" y="10764"/>
                    <a:pt x="1971" y="10421"/>
                  </a:cubicBezTo>
                  <a:cubicBezTo>
                    <a:pt x="2228" y="9458"/>
                    <a:pt x="2606" y="8532"/>
                    <a:pt x="3096" y="7663"/>
                  </a:cubicBezTo>
                  <a:cubicBezTo>
                    <a:pt x="3308" y="7285"/>
                    <a:pt x="3174" y="6808"/>
                    <a:pt x="2796" y="6595"/>
                  </a:cubicBezTo>
                  <a:cubicBezTo>
                    <a:pt x="2675" y="6527"/>
                    <a:pt x="2543" y="6494"/>
                    <a:pt x="2413" y="6494"/>
                  </a:cubicBezTo>
                  <a:close/>
                  <a:moveTo>
                    <a:pt x="787" y="12580"/>
                  </a:moveTo>
                  <a:cubicBezTo>
                    <a:pt x="357" y="12580"/>
                    <a:pt x="6" y="12926"/>
                    <a:pt x="2" y="13357"/>
                  </a:cubicBezTo>
                  <a:lnTo>
                    <a:pt x="1" y="16548"/>
                  </a:lnTo>
                  <a:cubicBezTo>
                    <a:pt x="1" y="16980"/>
                    <a:pt x="352" y="17331"/>
                    <a:pt x="784" y="17331"/>
                  </a:cubicBezTo>
                  <a:cubicBezTo>
                    <a:pt x="1217" y="17331"/>
                    <a:pt x="1568" y="16980"/>
                    <a:pt x="1568" y="16548"/>
                  </a:cubicBezTo>
                  <a:lnTo>
                    <a:pt x="1569" y="13370"/>
                  </a:lnTo>
                  <a:cubicBezTo>
                    <a:pt x="1573" y="12937"/>
                    <a:pt x="1224" y="12584"/>
                    <a:pt x="792" y="12580"/>
                  </a:cubicBezTo>
                  <a:cubicBezTo>
                    <a:pt x="790" y="12580"/>
                    <a:pt x="789" y="12580"/>
                    <a:pt x="787" y="12580"/>
                  </a:cubicBezTo>
                  <a:close/>
                  <a:moveTo>
                    <a:pt x="784" y="18947"/>
                  </a:moveTo>
                  <a:cubicBezTo>
                    <a:pt x="352" y="18947"/>
                    <a:pt x="1" y="19298"/>
                    <a:pt x="1" y="19731"/>
                  </a:cubicBezTo>
                  <a:lnTo>
                    <a:pt x="1" y="22914"/>
                  </a:lnTo>
                  <a:cubicBezTo>
                    <a:pt x="1" y="23346"/>
                    <a:pt x="352" y="23697"/>
                    <a:pt x="784" y="23697"/>
                  </a:cubicBezTo>
                  <a:cubicBezTo>
                    <a:pt x="1217" y="23697"/>
                    <a:pt x="1568" y="23346"/>
                    <a:pt x="1568" y="22914"/>
                  </a:cubicBezTo>
                  <a:lnTo>
                    <a:pt x="1568" y="19731"/>
                  </a:lnTo>
                  <a:cubicBezTo>
                    <a:pt x="1568" y="19298"/>
                    <a:pt x="1217" y="18947"/>
                    <a:pt x="784" y="18947"/>
                  </a:cubicBezTo>
                  <a:close/>
                  <a:moveTo>
                    <a:pt x="784" y="25315"/>
                  </a:moveTo>
                  <a:cubicBezTo>
                    <a:pt x="352" y="25315"/>
                    <a:pt x="1" y="25664"/>
                    <a:pt x="1" y="26098"/>
                  </a:cubicBezTo>
                  <a:lnTo>
                    <a:pt x="1" y="29281"/>
                  </a:lnTo>
                  <a:cubicBezTo>
                    <a:pt x="1" y="29714"/>
                    <a:pt x="352" y="30065"/>
                    <a:pt x="784" y="30065"/>
                  </a:cubicBezTo>
                  <a:lnTo>
                    <a:pt x="784" y="30066"/>
                  </a:lnTo>
                  <a:cubicBezTo>
                    <a:pt x="1217" y="30066"/>
                    <a:pt x="1568" y="29715"/>
                    <a:pt x="1568" y="29283"/>
                  </a:cubicBezTo>
                  <a:lnTo>
                    <a:pt x="1568" y="26098"/>
                  </a:lnTo>
                  <a:cubicBezTo>
                    <a:pt x="1568" y="25664"/>
                    <a:pt x="1217" y="25315"/>
                    <a:pt x="784" y="25315"/>
                  </a:cubicBezTo>
                  <a:close/>
                  <a:moveTo>
                    <a:pt x="786" y="31681"/>
                  </a:moveTo>
                  <a:cubicBezTo>
                    <a:pt x="353" y="31681"/>
                    <a:pt x="2" y="32032"/>
                    <a:pt x="2" y="32464"/>
                  </a:cubicBezTo>
                  <a:lnTo>
                    <a:pt x="2" y="34299"/>
                  </a:lnTo>
                  <a:cubicBezTo>
                    <a:pt x="2" y="34776"/>
                    <a:pt x="26" y="35253"/>
                    <a:pt x="76" y="35728"/>
                  </a:cubicBezTo>
                  <a:cubicBezTo>
                    <a:pt x="119" y="36127"/>
                    <a:pt x="455" y="36429"/>
                    <a:pt x="854" y="36429"/>
                  </a:cubicBezTo>
                  <a:cubicBezTo>
                    <a:pt x="882" y="36429"/>
                    <a:pt x="908" y="36429"/>
                    <a:pt x="937" y="36425"/>
                  </a:cubicBezTo>
                  <a:cubicBezTo>
                    <a:pt x="1368" y="36378"/>
                    <a:pt x="1679" y="35994"/>
                    <a:pt x="1635" y="35562"/>
                  </a:cubicBezTo>
                  <a:cubicBezTo>
                    <a:pt x="1590" y="35142"/>
                    <a:pt x="1569" y="34721"/>
                    <a:pt x="1569" y="34299"/>
                  </a:cubicBezTo>
                  <a:lnTo>
                    <a:pt x="1569" y="32464"/>
                  </a:lnTo>
                  <a:cubicBezTo>
                    <a:pt x="1569" y="32032"/>
                    <a:pt x="1218" y="31681"/>
                    <a:pt x="786" y="31681"/>
                  </a:cubicBezTo>
                  <a:close/>
                  <a:moveTo>
                    <a:pt x="1580" y="37950"/>
                  </a:moveTo>
                  <a:cubicBezTo>
                    <a:pt x="1489" y="37950"/>
                    <a:pt x="1397" y="37966"/>
                    <a:pt x="1307" y="38000"/>
                  </a:cubicBezTo>
                  <a:cubicBezTo>
                    <a:pt x="901" y="38151"/>
                    <a:pt x="694" y="38603"/>
                    <a:pt x="846" y="39009"/>
                  </a:cubicBezTo>
                  <a:cubicBezTo>
                    <a:pt x="1238" y="40066"/>
                    <a:pt x="1762" y="41069"/>
                    <a:pt x="2407" y="41995"/>
                  </a:cubicBezTo>
                  <a:cubicBezTo>
                    <a:pt x="2553" y="42206"/>
                    <a:pt x="2794" y="42331"/>
                    <a:pt x="3050" y="42331"/>
                  </a:cubicBezTo>
                  <a:cubicBezTo>
                    <a:pt x="3342" y="42331"/>
                    <a:pt x="3609" y="42169"/>
                    <a:pt x="3744" y="41910"/>
                  </a:cubicBezTo>
                  <a:cubicBezTo>
                    <a:pt x="3880" y="41651"/>
                    <a:pt x="3860" y="41339"/>
                    <a:pt x="3694" y="41100"/>
                  </a:cubicBezTo>
                  <a:cubicBezTo>
                    <a:pt x="3126" y="40282"/>
                    <a:pt x="2662" y="39396"/>
                    <a:pt x="2316" y="38462"/>
                  </a:cubicBezTo>
                  <a:cubicBezTo>
                    <a:pt x="2198" y="38146"/>
                    <a:pt x="1898" y="37950"/>
                    <a:pt x="1580" y="37950"/>
                  </a:cubicBezTo>
                  <a:close/>
                  <a:moveTo>
                    <a:pt x="5164" y="43121"/>
                  </a:moveTo>
                  <a:cubicBezTo>
                    <a:pt x="4945" y="43121"/>
                    <a:pt x="4727" y="43213"/>
                    <a:pt x="4572" y="43392"/>
                  </a:cubicBezTo>
                  <a:cubicBezTo>
                    <a:pt x="4286" y="43721"/>
                    <a:pt x="4323" y="44220"/>
                    <a:pt x="4657" y="44502"/>
                  </a:cubicBezTo>
                  <a:cubicBezTo>
                    <a:pt x="5508" y="45242"/>
                    <a:pt x="6448" y="45873"/>
                    <a:pt x="7456" y="46379"/>
                  </a:cubicBezTo>
                  <a:cubicBezTo>
                    <a:pt x="7565" y="46434"/>
                    <a:pt x="7684" y="46462"/>
                    <a:pt x="7806" y="46462"/>
                  </a:cubicBezTo>
                  <a:lnTo>
                    <a:pt x="7807" y="46463"/>
                  </a:lnTo>
                  <a:cubicBezTo>
                    <a:pt x="8171" y="46463"/>
                    <a:pt x="8487" y="46214"/>
                    <a:pt x="8571" y="45860"/>
                  </a:cubicBezTo>
                  <a:cubicBezTo>
                    <a:pt x="8655" y="45507"/>
                    <a:pt x="8484" y="45142"/>
                    <a:pt x="8160" y="44979"/>
                  </a:cubicBezTo>
                  <a:cubicBezTo>
                    <a:pt x="7268" y="44530"/>
                    <a:pt x="6437" y="43973"/>
                    <a:pt x="5684" y="43319"/>
                  </a:cubicBezTo>
                  <a:cubicBezTo>
                    <a:pt x="5534" y="43186"/>
                    <a:pt x="5349" y="43121"/>
                    <a:pt x="5164" y="43121"/>
                  </a:cubicBezTo>
                  <a:close/>
                  <a:moveTo>
                    <a:pt x="10801" y="45951"/>
                  </a:moveTo>
                  <a:cubicBezTo>
                    <a:pt x="10440" y="45951"/>
                    <a:pt x="10115" y="46203"/>
                    <a:pt x="10035" y="46570"/>
                  </a:cubicBezTo>
                  <a:cubicBezTo>
                    <a:pt x="9944" y="46993"/>
                    <a:pt x="10212" y="47410"/>
                    <a:pt x="10636" y="47501"/>
                  </a:cubicBezTo>
                  <a:cubicBezTo>
                    <a:pt x="11580" y="47706"/>
                    <a:pt x="12544" y="47808"/>
                    <a:pt x="13510" y="47808"/>
                  </a:cubicBezTo>
                  <a:lnTo>
                    <a:pt x="13962" y="47808"/>
                  </a:lnTo>
                  <a:cubicBezTo>
                    <a:pt x="14394" y="47808"/>
                    <a:pt x="14745" y="47457"/>
                    <a:pt x="14745" y="47025"/>
                  </a:cubicBezTo>
                  <a:cubicBezTo>
                    <a:pt x="14745" y="46591"/>
                    <a:pt x="14394" y="46241"/>
                    <a:pt x="13962" y="46241"/>
                  </a:cubicBezTo>
                  <a:lnTo>
                    <a:pt x="13510" y="46241"/>
                  </a:lnTo>
                  <a:cubicBezTo>
                    <a:pt x="12655" y="46241"/>
                    <a:pt x="11803" y="46150"/>
                    <a:pt x="10967" y="45969"/>
                  </a:cubicBezTo>
                  <a:cubicBezTo>
                    <a:pt x="10911" y="45957"/>
                    <a:pt x="10855" y="45951"/>
                    <a:pt x="10801" y="45951"/>
                  </a:cubicBezTo>
                  <a:close/>
                  <a:moveTo>
                    <a:pt x="17146" y="46241"/>
                  </a:moveTo>
                  <a:cubicBezTo>
                    <a:pt x="16712" y="46241"/>
                    <a:pt x="16362" y="46592"/>
                    <a:pt x="16362" y="47025"/>
                  </a:cubicBezTo>
                  <a:cubicBezTo>
                    <a:pt x="16362" y="47457"/>
                    <a:pt x="16712" y="47808"/>
                    <a:pt x="17146" y="47808"/>
                  </a:cubicBezTo>
                  <a:lnTo>
                    <a:pt x="20329" y="47808"/>
                  </a:lnTo>
                  <a:cubicBezTo>
                    <a:pt x="20762" y="47808"/>
                    <a:pt x="21113" y="47457"/>
                    <a:pt x="21113" y="47025"/>
                  </a:cubicBezTo>
                  <a:cubicBezTo>
                    <a:pt x="21113" y="46592"/>
                    <a:pt x="20762" y="46241"/>
                    <a:pt x="20329" y="4624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720625" y="1130775"/>
              <a:ext cx="78400" cy="39200"/>
            </a:xfrm>
            <a:custGeom>
              <a:rect b="b" l="l" r="r" t="t"/>
              <a:pathLst>
                <a:path extrusionOk="0" h="1568" w="3136">
                  <a:moveTo>
                    <a:pt x="784" y="0"/>
                  </a:moveTo>
                  <a:cubicBezTo>
                    <a:pt x="352" y="0"/>
                    <a:pt x="1" y="351"/>
                    <a:pt x="1" y="784"/>
                  </a:cubicBezTo>
                  <a:cubicBezTo>
                    <a:pt x="1" y="1216"/>
                    <a:pt x="352" y="1567"/>
                    <a:pt x="784" y="1567"/>
                  </a:cubicBezTo>
                  <a:lnTo>
                    <a:pt x="2352" y="1567"/>
                  </a:lnTo>
                  <a:cubicBezTo>
                    <a:pt x="2785" y="1567"/>
                    <a:pt x="3135" y="1216"/>
                    <a:pt x="3135" y="784"/>
                  </a:cubicBezTo>
                  <a:cubicBezTo>
                    <a:pt x="3135" y="351"/>
                    <a:pt x="2785" y="0"/>
                    <a:pt x="2352" y="0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3730450" y="827075"/>
              <a:ext cx="646600" cy="1698550"/>
            </a:xfrm>
            <a:custGeom>
              <a:rect b="b" l="l" r="r" t="t"/>
              <a:pathLst>
                <a:path extrusionOk="0" h="67942" w="25864">
                  <a:moveTo>
                    <a:pt x="0" y="0"/>
                  </a:moveTo>
                  <a:lnTo>
                    <a:pt x="0" y="13715"/>
                  </a:lnTo>
                  <a:lnTo>
                    <a:pt x="12355" y="13715"/>
                  </a:lnTo>
                  <a:cubicBezTo>
                    <a:pt x="18938" y="13715"/>
                    <a:pt x="24297" y="19074"/>
                    <a:pt x="24297" y="25658"/>
                  </a:cubicBezTo>
                  <a:lnTo>
                    <a:pt x="24297" y="46447"/>
                  </a:lnTo>
                  <a:cubicBezTo>
                    <a:pt x="24297" y="53032"/>
                    <a:pt x="18940" y="58389"/>
                    <a:pt x="12355" y="58389"/>
                  </a:cubicBezTo>
                  <a:lnTo>
                    <a:pt x="798" y="58389"/>
                  </a:lnTo>
                  <a:lnTo>
                    <a:pt x="623" y="67941"/>
                  </a:lnTo>
                  <a:lnTo>
                    <a:pt x="2193" y="67941"/>
                  </a:lnTo>
                  <a:lnTo>
                    <a:pt x="2337" y="59956"/>
                  </a:lnTo>
                  <a:lnTo>
                    <a:pt x="12355" y="59956"/>
                  </a:lnTo>
                  <a:cubicBezTo>
                    <a:pt x="19803" y="59956"/>
                    <a:pt x="25864" y="53896"/>
                    <a:pt x="25864" y="46447"/>
                  </a:cubicBezTo>
                  <a:lnTo>
                    <a:pt x="25864" y="25658"/>
                  </a:lnTo>
                  <a:cubicBezTo>
                    <a:pt x="25864" y="18209"/>
                    <a:pt x="19803" y="12150"/>
                    <a:pt x="12355" y="12150"/>
                  </a:cubicBezTo>
                  <a:lnTo>
                    <a:pt x="1567" y="12150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752800" y="2648050"/>
              <a:ext cx="2053250" cy="2676100"/>
            </a:xfrm>
            <a:custGeom>
              <a:rect b="b" l="l" r="r" t="t"/>
              <a:pathLst>
                <a:path extrusionOk="0" h="107044" w="82130">
                  <a:moveTo>
                    <a:pt x="12451" y="0"/>
                  </a:moveTo>
                  <a:cubicBezTo>
                    <a:pt x="5574" y="0"/>
                    <a:pt x="0" y="5574"/>
                    <a:pt x="0" y="12451"/>
                  </a:cubicBezTo>
                  <a:lnTo>
                    <a:pt x="0" y="94593"/>
                  </a:lnTo>
                  <a:cubicBezTo>
                    <a:pt x="0" y="101470"/>
                    <a:pt x="5574" y="107044"/>
                    <a:pt x="12451" y="107044"/>
                  </a:cubicBezTo>
                  <a:lnTo>
                    <a:pt x="69681" y="107044"/>
                  </a:lnTo>
                  <a:cubicBezTo>
                    <a:pt x="76556" y="107044"/>
                    <a:pt x="82130" y="101470"/>
                    <a:pt x="82130" y="94593"/>
                  </a:cubicBezTo>
                  <a:lnTo>
                    <a:pt x="82130" y="12451"/>
                  </a:lnTo>
                  <a:cubicBezTo>
                    <a:pt x="82130" y="5574"/>
                    <a:pt x="76556" y="0"/>
                    <a:pt x="6968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“Despite being red, Mars is actually a cold place. It’s full of iron oxide dust, which gives the planet its reddish cast”</a:t>
              </a:r>
              <a:endParaRPr sz="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638725" y="2496150"/>
              <a:ext cx="2342250" cy="2979900"/>
            </a:xfrm>
            <a:custGeom>
              <a:rect b="b" l="l" r="r" t="t"/>
              <a:pathLst>
                <a:path extrusionOk="0" h="119196" w="93690">
                  <a:moveTo>
                    <a:pt x="44345" y="1"/>
                  </a:moveTo>
                  <a:lnTo>
                    <a:pt x="44345" y="1826"/>
                  </a:lnTo>
                  <a:lnTo>
                    <a:pt x="78851" y="1826"/>
                  </a:lnTo>
                  <a:cubicBezTo>
                    <a:pt x="86026" y="1826"/>
                    <a:pt x="91864" y="7498"/>
                    <a:pt x="91864" y="14470"/>
                  </a:cubicBezTo>
                  <a:lnTo>
                    <a:pt x="91864" y="104726"/>
                  </a:lnTo>
                  <a:cubicBezTo>
                    <a:pt x="91864" y="111698"/>
                    <a:pt x="86026" y="117371"/>
                    <a:pt x="78851" y="117371"/>
                  </a:cubicBezTo>
                  <a:lnTo>
                    <a:pt x="14839" y="117371"/>
                  </a:lnTo>
                  <a:cubicBezTo>
                    <a:pt x="7662" y="117371"/>
                    <a:pt x="1825" y="111698"/>
                    <a:pt x="1825" y="104726"/>
                  </a:cubicBezTo>
                  <a:lnTo>
                    <a:pt x="0" y="104726"/>
                  </a:lnTo>
                  <a:cubicBezTo>
                    <a:pt x="0" y="112705"/>
                    <a:pt x="6656" y="119195"/>
                    <a:pt x="14839" y="119195"/>
                  </a:cubicBezTo>
                  <a:lnTo>
                    <a:pt x="78851" y="119195"/>
                  </a:lnTo>
                  <a:cubicBezTo>
                    <a:pt x="87033" y="119195"/>
                    <a:pt x="93690" y="112705"/>
                    <a:pt x="93690" y="104726"/>
                  </a:cubicBezTo>
                  <a:lnTo>
                    <a:pt x="93690" y="14470"/>
                  </a:lnTo>
                  <a:cubicBezTo>
                    <a:pt x="93690" y="6491"/>
                    <a:pt x="87033" y="1"/>
                    <a:pt x="78851" y="1"/>
                  </a:cubicBezTo>
                  <a:close/>
                </a:path>
              </a:pathLst>
            </a:custGeom>
            <a:solidFill>
              <a:srgbClr val="D3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23"/>
          <p:cNvSpPr txBox="1"/>
          <p:nvPr>
            <p:ph idx="4294967295" type="title"/>
          </p:nvPr>
        </p:nvSpPr>
        <p:spPr>
          <a:xfrm>
            <a:off x="1851550" y="1142750"/>
            <a:ext cx="1022400" cy="1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By Venus</a:t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320" name="Google Shape;320;p23"/>
          <p:cNvSpPr txBox="1"/>
          <p:nvPr>
            <p:ph idx="4294967295" type="title"/>
          </p:nvPr>
        </p:nvSpPr>
        <p:spPr>
          <a:xfrm>
            <a:off x="4101313" y="4253000"/>
            <a:ext cx="1022400" cy="1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By Mercury</a:t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321" name="Google Shape;321;p23"/>
          <p:cNvSpPr txBox="1"/>
          <p:nvPr>
            <p:ph idx="4294967295" type="title"/>
          </p:nvPr>
        </p:nvSpPr>
        <p:spPr>
          <a:xfrm>
            <a:off x="6233650" y="1142750"/>
            <a:ext cx="1022400" cy="1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By Mars</a:t>
            </a:r>
            <a:endParaRPr sz="900">
              <a:solidFill>
                <a:srgbClr val="000000"/>
              </a:solidFill>
            </a:endParaRPr>
          </a:p>
        </p:txBody>
      </p:sp>
      <p:grpSp>
        <p:nvGrpSpPr>
          <p:cNvPr id="322" name="Google Shape;322;p23"/>
          <p:cNvGrpSpPr/>
          <p:nvPr/>
        </p:nvGrpSpPr>
        <p:grpSpPr>
          <a:xfrm>
            <a:off x="2153849" y="2099049"/>
            <a:ext cx="353113" cy="351998"/>
            <a:chOff x="6664394" y="3346974"/>
            <a:chExt cx="353113" cy="351998"/>
          </a:xfrm>
        </p:grpSpPr>
        <p:sp>
          <p:nvSpPr>
            <p:cNvPr id="323" name="Google Shape;323;p23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23"/>
          <p:cNvGrpSpPr/>
          <p:nvPr/>
        </p:nvGrpSpPr>
        <p:grpSpPr>
          <a:xfrm>
            <a:off x="4418281" y="3158481"/>
            <a:ext cx="351615" cy="350373"/>
            <a:chOff x="6203579" y="3348981"/>
            <a:chExt cx="351615" cy="350373"/>
          </a:xfrm>
        </p:grpSpPr>
        <p:sp>
          <p:nvSpPr>
            <p:cNvPr id="329" name="Google Shape;329;p23"/>
            <p:cNvSpPr/>
            <p:nvPr/>
          </p:nvSpPr>
          <p:spPr>
            <a:xfrm>
              <a:off x="6377667" y="3404249"/>
              <a:ext cx="93686" cy="58072"/>
            </a:xfrm>
            <a:custGeom>
              <a:rect b="b" l="l" r="r" t="t"/>
              <a:pathLst>
                <a:path extrusionOk="0" h="1823" w="2941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6260090" y="3449611"/>
              <a:ext cx="76643" cy="44947"/>
            </a:xfrm>
            <a:custGeom>
              <a:rect b="b" l="l" r="r" t="t"/>
              <a:pathLst>
                <a:path extrusionOk="0" h="1411" w="2406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6415574" y="3498349"/>
              <a:ext cx="49343" cy="21598"/>
            </a:xfrm>
            <a:custGeom>
              <a:rect b="b" l="l" r="r" t="t"/>
              <a:pathLst>
                <a:path extrusionOk="0" h="678" w="1549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344283" y="3473247"/>
              <a:ext cx="41380" cy="32301"/>
            </a:xfrm>
            <a:custGeom>
              <a:rect b="b" l="l" r="r" t="t"/>
              <a:pathLst>
                <a:path extrusionOk="0" h="1014" w="1299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6203579" y="3348981"/>
              <a:ext cx="351615" cy="350373"/>
            </a:xfrm>
            <a:custGeom>
              <a:rect b="b" l="l" r="r" t="t"/>
              <a:pathLst>
                <a:path extrusionOk="0" h="10999" w="11038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23"/>
          <p:cNvGrpSpPr/>
          <p:nvPr/>
        </p:nvGrpSpPr>
        <p:grpSpPr>
          <a:xfrm>
            <a:off x="6602238" y="2097253"/>
            <a:ext cx="285230" cy="355597"/>
            <a:chOff x="8007400" y="2902278"/>
            <a:chExt cx="285230" cy="355597"/>
          </a:xfrm>
        </p:grpSpPr>
        <p:sp>
          <p:nvSpPr>
            <p:cNvPr id="335" name="Google Shape;335;p23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"/>
          <p:cNvSpPr txBox="1"/>
          <p:nvPr>
            <p:ph type="title"/>
          </p:nvPr>
        </p:nvSpPr>
        <p:spPr>
          <a:xfrm>
            <a:off x="311700" y="237545"/>
            <a:ext cx="85206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RESOURCES</a:t>
            </a:r>
            <a:endParaRPr/>
          </a:p>
        </p:txBody>
      </p:sp>
      <p:sp>
        <p:nvSpPr>
          <p:cNvPr id="342" name="Google Shape;342;p24"/>
          <p:cNvSpPr txBox="1"/>
          <p:nvPr>
            <p:ph idx="1" type="body"/>
          </p:nvPr>
        </p:nvSpPr>
        <p:spPr>
          <a:xfrm>
            <a:off x="888500" y="1458550"/>
            <a:ext cx="4135800" cy="27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Here you can list your reference websites or publications.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● Here you can list your reference websites or publications.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● Here you can list your reference websites or publications.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● Here you can list your reference websites or publications.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● Here you can list your reference websites or publications.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● Here you can list your reference websites or publications.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JOR BREAKTHROUG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33B3B"/>
      </a:accent1>
      <a:accent2>
        <a:srgbClr val="D16A6A"/>
      </a:accent2>
      <a:accent3>
        <a:srgbClr val="991919"/>
      </a:accent3>
      <a:accent4>
        <a:srgbClr val="C7372F"/>
      </a:accent4>
      <a:accent5>
        <a:srgbClr val="EFEFEF"/>
      </a:accent5>
      <a:accent6>
        <a:srgbClr val="CCCCC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