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40088" cy="1979613"/>
  <p:notesSz cx="6858000" cy="9144000"/>
  <p:defaultTextStyle>
    <a:defPPr>
      <a:defRPr lang="en-US"/>
    </a:defPPr>
    <a:lvl1pPr marL="0" algn="l" defTabSz="250546" rtl="0" eaLnBrk="1" latinLnBrk="0" hangingPunct="1">
      <a:defRPr sz="493" kern="1200">
        <a:solidFill>
          <a:schemeClr val="tx1"/>
        </a:solidFill>
        <a:latin typeface="+mn-lt"/>
        <a:ea typeface="+mn-ea"/>
        <a:cs typeface="+mn-cs"/>
      </a:defRPr>
    </a:lvl1pPr>
    <a:lvl2pPr marL="125273" algn="l" defTabSz="250546" rtl="0" eaLnBrk="1" latinLnBrk="0" hangingPunct="1">
      <a:defRPr sz="493" kern="1200">
        <a:solidFill>
          <a:schemeClr val="tx1"/>
        </a:solidFill>
        <a:latin typeface="+mn-lt"/>
        <a:ea typeface="+mn-ea"/>
        <a:cs typeface="+mn-cs"/>
      </a:defRPr>
    </a:lvl2pPr>
    <a:lvl3pPr marL="250546" algn="l" defTabSz="250546" rtl="0" eaLnBrk="1" latinLnBrk="0" hangingPunct="1">
      <a:defRPr sz="493" kern="1200">
        <a:solidFill>
          <a:schemeClr val="tx1"/>
        </a:solidFill>
        <a:latin typeface="+mn-lt"/>
        <a:ea typeface="+mn-ea"/>
        <a:cs typeface="+mn-cs"/>
      </a:defRPr>
    </a:lvl3pPr>
    <a:lvl4pPr marL="375818" algn="l" defTabSz="250546" rtl="0" eaLnBrk="1" latinLnBrk="0" hangingPunct="1">
      <a:defRPr sz="493" kern="1200">
        <a:solidFill>
          <a:schemeClr val="tx1"/>
        </a:solidFill>
        <a:latin typeface="+mn-lt"/>
        <a:ea typeface="+mn-ea"/>
        <a:cs typeface="+mn-cs"/>
      </a:defRPr>
    </a:lvl4pPr>
    <a:lvl5pPr marL="501091" algn="l" defTabSz="250546" rtl="0" eaLnBrk="1" latinLnBrk="0" hangingPunct="1">
      <a:defRPr sz="493" kern="1200">
        <a:solidFill>
          <a:schemeClr val="tx1"/>
        </a:solidFill>
        <a:latin typeface="+mn-lt"/>
        <a:ea typeface="+mn-ea"/>
        <a:cs typeface="+mn-cs"/>
      </a:defRPr>
    </a:lvl5pPr>
    <a:lvl6pPr marL="626364" algn="l" defTabSz="250546" rtl="0" eaLnBrk="1" latinLnBrk="0" hangingPunct="1">
      <a:defRPr sz="493" kern="1200">
        <a:solidFill>
          <a:schemeClr val="tx1"/>
        </a:solidFill>
        <a:latin typeface="+mn-lt"/>
        <a:ea typeface="+mn-ea"/>
        <a:cs typeface="+mn-cs"/>
      </a:defRPr>
    </a:lvl6pPr>
    <a:lvl7pPr marL="751637" algn="l" defTabSz="250546" rtl="0" eaLnBrk="1" latinLnBrk="0" hangingPunct="1">
      <a:defRPr sz="493" kern="1200">
        <a:solidFill>
          <a:schemeClr val="tx1"/>
        </a:solidFill>
        <a:latin typeface="+mn-lt"/>
        <a:ea typeface="+mn-ea"/>
        <a:cs typeface="+mn-cs"/>
      </a:defRPr>
    </a:lvl7pPr>
    <a:lvl8pPr marL="876910" algn="l" defTabSz="250546" rtl="0" eaLnBrk="1" latinLnBrk="0" hangingPunct="1">
      <a:defRPr sz="493" kern="1200">
        <a:solidFill>
          <a:schemeClr val="tx1"/>
        </a:solidFill>
        <a:latin typeface="+mn-lt"/>
        <a:ea typeface="+mn-ea"/>
        <a:cs typeface="+mn-cs"/>
      </a:defRPr>
    </a:lvl8pPr>
    <a:lvl9pPr marL="1002182" algn="l" defTabSz="250546" rtl="0" eaLnBrk="1" latinLnBrk="0" hangingPunct="1">
      <a:defRPr sz="49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04" autoAdjust="0"/>
    <p:restoredTop sz="94660"/>
  </p:normalViewPr>
  <p:slideViewPr>
    <p:cSldViewPr snapToGrid="0">
      <p:cViewPr varScale="1">
        <p:scale>
          <a:sx n="297" d="100"/>
          <a:sy n="297" d="100"/>
        </p:scale>
        <p:origin x="1170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11" y="323978"/>
            <a:ext cx="2430066" cy="689199"/>
          </a:xfrm>
        </p:spPr>
        <p:txBody>
          <a:bodyPr anchor="b"/>
          <a:lstStyle>
            <a:lvl1pPr algn="ctr">
              <a:defRPr sz="1595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011" y="1039755"/>
            <a:ext cx="2430066" cy="477948"/>
          </a:xfrm>
        </p:spPr>
        <p:txBody>
          <a:bodyPr/>
          <a:lstStyle>
            <a:lvl1pPr marL="0" indent="0" algn="ctr">
              <a:buNone/>
              <a:defRPr sz="638"/>
            </a:lvl1pPr>
            <a:lvl2pPr marL="121524" indent="0" algn="ctr">
              <a:buNone/>
              <a:defRPr sz="532"/>
            </a:lvl2pPr>
            <a:lvl3pPr marL="243048" indent="0" algn="ctr">
              <a:buNone/>
              <a:defRPr sz="478"/>
            </a:lvl3pPr>
            <a:lvl4pPr marL="364571" indent="0" algn="ctr">
              <a:buNone/>
              <a:defRPr sz="425"/>
            </a:lvl4pPr>
            <a:lvl5pPr marL="486095" indent="0" algn="ctr">
              <a:buNone/>
              <a:defRPr sz="425"/>
            </a:lvl5pPr>
            <a:lvl6pPr marL="607619" indent="0" algn="ctr">
              <a:buNone/>
              <a:defRPr sz="425"/>
            </a:lvl6pPr>
            <a:lvl7pPr marL="729143" indent="0" algn="ctr">
              <a:buNone/>
              <a:defRPr sz="425"/>
            </a:lvl7pPr>
            <a:lvl8pPr marL="850666" indent="0" algn="ctr">
              <a:buNone/>
              <a:defRPr sz="425"/>
            </a:lvl8pPr>
            <a:lvl9pPr marL="972190" indent="0" algn="ctr">
              <a:buNone/>
              <a:defRPr sz="425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14430-6157-4F59-B276-60AC4EFECC01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BEE22-ED58-472C-9960-5AEE7D38B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379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14430-6157-4F59-B276-60AC4EFECC01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BEE22-ED58-472C-9960-5AEE7D38B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82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688" y="105396"/>
            <a:ext cx="698644" cy="1677631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56" y="105396"/>
            <a:ext cx="2055431" cy="1677631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14430-6157-4F59-B276-60AC4EFECC01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BEE22-ED58-472C-9960-5AEE7D38B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690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14430-6157-4F59-B276-60AC4EFECC01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BEE22-ED58-472C-9960-5AEE7D38B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878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68" y="493529"/>
            <a:ext cx="2794576" cy="823464"/>
          </a:xfrm>
        </p:spPr>
        <p:txBody>
          <a:bodyPr anchor="b"/>
          <a:lstStyle>
            <a:lvl1pPr>
              <a:defRPr sz="1595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68" y="1324783"/>
            <a:ext cx="2794576" cy="433040"/>
          </a:xfrm>
        </p:spPr>
        <p:txBody>
          <a:bodyPr/>
          <a:lstStyle>
            <a:lvl1pPr marL="0" indent="0">
              <a:buNone/>
              <a:defRPr sz="638">
                <a:solidFill>
                  <a:schemeClr val="tx1">
                    <a:tint val="75000"/>
                  </a:schemeClr>
                </a:solidFill>
              </a:defRPr>
            </a:lvl1pPr>
            <a:lvl2pPr marL="121524" indent="0">
              <a:buNone/>
              <a:defRPr sz="532">
                <a:solidFill>
                  <a:schemeClr val="tx1">
                    <a:tint val="75000"/>
                  </a:schemeClr>
                </a:solidFill>
              </a:defRPr>
            </a:lvl2pPr>
            <a:lvl3pPr marL="243048" indent="0">
              <a:buNone/>
              <a:defRPr sz="478">
                <a:solidFill>
                  <a:schemeClr val="tx1">
                    <a:tint val="75000"/>
                  </a:schemeClr>
                </a:solidFill>
              </a:defRPr>
            </a:lvl3pPr>
            <a:lvl4pPr marL="364571" indent="0">
              <a:buNone/>
              <a:defRPr sz="425">
                <a:solidFill>
                  <a:schemeClr val="tx1">
                    <a:tint val="75000"/>
                  </a:schemeClr>
                </a:solidFill>
              </a:defRPr>
            </a:lvl4pPr>
            <a:lvl5pPr marL="486095" indent="0">
              <a:buNone/>
              <a:defRPr sz="425">
                <a:solidFill>
                  <a:schemeClr val="tx1">
                    <a:tint val="75000"/>
                  </a:schemeClr>
                </a:solidFill>
              </a:defRPr>
            </a:lvl5pPr>
            <a:lvl6pPr marL="607619" indent="0">
              <a:buNone/>
              <a:defRPr sz="425">
                <a:solidFill>
                  <a:schemeClr val="tx1">
                    <a:tint val="75000"/>
                  </a:schemeClr>
                </a:solidFill>
              </a:defRPr>
            </a:lvl6pPr>
            <a:lvl7pPr marL="729143" indent="0">
              <a:buNone/>
              <a:defRPr sz="425">
                <a:solidFill>
                  <a:schemeClr val="tx1">
                    <a:tint val="75000"/>
                  </a:schemeClr>
                </a:solidFill>
              </a:defRPr>
            </a:lvl7pPr>
            <a:lvl8pPr marL="850666" indent="0">
              <a:buNone/>
              <a:defRPr sz="425">
                <a:solidFill>
                  <a:schemeClr val="tx1">
                    <a:tint val="75000"/>
                  </a:schemeClr>
                </a:solidFill>
              </a:defRPr>
            </a:lvl8pPr>
            <a:lvl9pPr marL="972190" indent="0">
              <a:buNone/>
              <a:defRPr sz="4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14430-6157-4F59-B276-60AC4EFECC01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BEE22-ED58-472C-9960-5AEE7D38B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630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56" y="526980"/>
            <a:ext cx="1377037" cy="1256046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95" y="526980"/>
            <a:ext cx="1377037" cy="1256046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14430-6157-4F59-B276-60AC4EFECC01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BEE22-ED58-472C-9960-5AEE7D38B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359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78" y="105396"/>
            <a:ext cx="2794576" cy="382634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78" y="485280"/>
            <a:ext cx="1370709" cy="237828"/>
          </a:xfrm>
        </p:spPr>
        <p:txBody>
          <a:bodyPr anchor="b"/>
          <a:lstStyle>
            <a:lvl1pPr marL="0" indent="0">
              <a:buNone/>
              <a:defRPr sz="638" b="1"/>
            </a:lvl1pPr>
            <a:lvl2pPr marL="121524" indent="0">
              <a:buNone/>
              <a:defRPr sz="532" b="1"/>
            </a:lvl2pPr>
            <a:lvl3pPr marL="243048" indent="0">
              <a:buNone/>
              <a:defRPr sz="478" b="1"/>
            </a:lvl3pPr>
            <a:lvl4pPr marL="364571" indent="0">
              <a:buNone/>
              <a:defRPr sz="425" b="1"/>
            </a:lvl4pPr>
            <a:lvl5pPr marL="486095" indent="0">
              <a:buNone/>
              <a:defRPr sz="425" b="1"/>
            </a:lvl5pPr>
            <a:lvl6pPr marL="607619" indent="0">
              <a:buNone/>
              <a:defRPr sz="425" b="1"/>
            </a:lvl6pPr>
            <a:lvl7pPr marL="729143" indent="0">
              <a:buNone/>
              <a:defRPr sz="425" b="1"/>
            </a:lvl7pPr>
            <a:lvl8pPr marL="850666" indent="0">
              <a:buNone/>
              <a:defRPr sz="425" b="1"/>
            </a:lvl8pPr>
            <a:lvl9pPr marL="972190" indent="0">
              <a:buNone/>
              <a:defRPr sz="425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78" y="723109"/>
            <a:ext cx="1370709" cy="1063584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95" y="485280"/>
            <a:ext cx="1377459" cy="237828"/>
          </a:xfrm>
        </p:spPr>
        <p:txBody>
          <a:bodyPr anchor="b"/>
          <a:lstStyle>
            <a:lvl1pPr marL="0" indent="0">
              <a:buNone/>
              <a:defRPr sz="638" b="1"/>
            </a:lvl1pPr>
            <a:lvl2pPr marL="121524" indent="0">
              <a:buNone/>
              <a:defRPr sz="532" b="1"/>
            </a:lvl2pPr>
            <a:lvl3pPr marL="243048" indent="0">
              <a:buNone/>
              <a:defRPr sz="478" b="1"/>
            </a:lvl3pPr>
            <a:lvl4pPr marL="364571" indent="0">
              <a:buNone/>
              <a:defRPr sz="425" b="1"/>
            </a:lvl4pPr>
            <a:lvl5pPr marL="486095" indent="0">
              <a:buNone/>
              <a:defRPr sz="425" b="1"/>
            </a:lvl5pPr>
            <a:lvl6pPr marL="607619" indent="0">
              <a:buNone/>
              <a:defRPr sz="425" b="1"/>
            </a:lvl6pPr>
            <a:lvl7pPr marL="729143" indent="0">
              <a:buNone/>
              <a:defRPr sz="425" b="1"/>
            </a:lvl7pPr>
            <a:lvl8pPr marL="850666" indent="0">
              <a:buNone/>
              <a:defRPr sz="425" b="1"/>
            </a:lvl8pPr>
            <a:lvl9pPr marL="972190" indent="0">
              <a:buNone/>
              <a:defRPr sz="425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95" y="723109"/>
            <a:ext cx="1377459" cy="1063584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14430-6157-4F59-B276-60AC4EFECC01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BEE22-ED58-472C-9960-5AEE7D38B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949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14430-6157-4F59-B276-60AC4EFECC01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BEE22-ED58-472C-9960-5AEE7D38B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001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14430-6157-4F59-B276-60AC4EFECC01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BEE22-ED58-472C-9960-5AEE7D38B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010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78" y="131974"/>
            <a:ext cx="1045013" cy="461910"/>
          </a:xfrm>
        </p:spPr>
        <p:txBody>
          <a:bodyPr anchor="b"/>
          <a:lstStyle>
            <a:lvl1pPr>
              <a:defRPr sz="851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459" y="285028"/>
            <a:ext cx="1640295" cy="1406808"/>
          </a:xfrm>
        </p:spPr>
        <p:txBody>
          <a:bodyPr/>
          <a:lstStyle>
            <a:lvl1pPr>
              <a:defRPr sz="851"/>
            </a:lvl1pPr>
            <a:lvl2pPr>
              <a:defRPr sz="744"/>
            </a:lvl2pPr>
            <a:lvl3pPr>
              <a:defRPr sz="638"/>
            </a:lvl3pPr>
            <a:lvl4pPr>
              <a:defRPr sz="532"/>
            </a:lvl4pPr>
            <a:lvl5pPr>
              <a:defRPr sz="532"/>
            </a:lvl5pPr>
            <a:lvl6pPr>
              <a:defRPr sz="532"/>
            </a:lvl6pPr>
            <a:lvl7pPr>
              <a:defRPr sz="532"/>
            </a:lvl7pPr>
            <a:lvl8pPr>
              <a:defRPr sz="532"/>
            </a:lvl8pPr>
            <a:lvl9pPr>
              <a:defRPr sz="532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78" y="593884"/>
            <a:ext cx="1045013" cy="1100243"/>
          </a:xfrm>
        </p:spPr>
        <p:txBody>
          <a:bodyPr/>
          <a:lstStyle>
            <a:lvl1pPr marL="0" indent="0">
              <a:buNone/>
              <a:defRPr sz="425"/>
            </a:lvl1pPr>
            <a:lvl2pPr marL="121524" indent="0">
              <a:buNone/>
              <a:defRPr sz="372"/>
            </a:lvl2pPr>
            <a:lvl3pPr marL="243048" indent="0">
              <a:buNone/>
              <a:defRPr sz="319"/>
            </a:lvl3pPr>
            <a:lvl4pPr marL="364571" indent="0">
              <a:buNone/>
              <a:defRPr sz="266"/>
            </a:lvl4pPr>
            <a:lvl5pPr marL="486095" indent="0">
              <a:buNone/>
              <a:defRPr sz="266"/>
            </a:lvl5pPr>
            <a:lvl6pPr marL="607619" indent="0">
              <a:buNone/>
              <a:defRPr sz="266"/>
            </a:lvl6pPr>
            <a:lvl7pPr marL="729143" indent="0">
              <a:buNone/>
              <a:defRPr sz="266"/>
            </a:lvl7pPr>
            <a:lvl8pPr marL="850666" indent="0">
              <a:buNone/>
              <a:defRPr sz="266"/>
            </a:lvl8pPr>
            <a:lvl9pPr marL="972190" indent="0">
              <a:buNone/>
              <a:defRPr sz="266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14430-6157-4F59-B276-60AC4EFECC01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BEE22-ED58-472C-9960-5AEE7D38B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034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78" y="131974"/>
            <a:ext cx="1045013" cy="461910"/>
          </a:xfrm>
        </p:spPr>
        <p:txBody>
          <a:bodyPr anchor="b"/>
          <a:lstStyle>
            <a:lvl1pPr>
              <a:defRPr sz="851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459" y="285028"/>
            <a:ext cx="1640295" cy="1406808"/>
          </a:xfrm>
        </p:spPr>
        <p:txBody>
          <a:bodyPr anchor="t"/>
          <a:lstStyle>
            <a:lvl1pPr marL="0" indent="0">
              <a:buNone/>
              <a:defRPr sz="851"/>
            </a:lvl1pPr>
            <a:lvl2pPr marL="121524" indent="0">
              <a:buNone/>
              <a:defRPr sz="744"/>
            </a:lvl2pPr>
            <a:lvl3pPr marL="243048" indent="0">
              <a:buNone/>
              <a:defRPr sz="638"/>
            </a:lvl3pPr>
            <a:lvl4pPr marL="364571" indent="0">
              <a:buNone/>
              <a:defRPr sz="532"/>
            </a:lvl4pPr>
            <a:lvl5pPr marL="486095" indent="0">
              <a:buNone/>
              <a:defRPr sz="532"/>
            </a:lvl5pPr>
            <a:lvl6pPr marL="607619" indent="0">
              <a:buNone/>
              <a:defRPr sz="532"/>
            </a:lvl6pPr>
            <a:lvl7pPr marL="729143" indent="0">
              <a:buNone/>
              <a:defRPr sz="532"/>
            </a:lvl7pPr>
            <a:lvl8pPr marL="850666" indent="0">
              <a:buNone/>
              <a:defRPr sz="532"/>
            </a:lvl8pPr>
            <a:lvl9pPr marL="972190" indent="0">
              <a:buNone/>
              <a:defRPr sz="532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78" y="593884"/>
            <a:ext cx="1045013" cy="1100243"/>
          </a:xfrm>
        </p:spPr>
        <p:txBody>
          <a:bodyPr/>
          <a:lstStyle>
            <a:lvl1pPr marL="0" indent="0">
              <a:buNone/>
              <a:defRPr sz="425"/>
            </a:lvl1pPr>
            <a:lvl2pPr marL="121524" indent="0">
              <a:buNone/>
              <a:defRPr sz="372"/>
            </a:lvl2pPr>
            <a:lvl3pPr marL="243048" indent="0">
              <a:buNone/>
              <a:defRPr sz="319"/>
            </a:lvl3pPr>
            <a:lvl4pPr marL="364571" indent="0">
              <a:buNone/>
              <a:defRPr sz="266"/>
            </a:lvl4pPr>
            <a:lvl5pPr marL="486095" indent="0">
              <a:buNone/>
              <a:defRPr sz="266"/>
            </a:lvl5pPr>
            <a:lvl6pPr marL="607619" indent="0">
              <a:buNone/>
              <a:defRPr sz="266"/>
            </a:lvl6pPr>
            <a:lvl7pPr marL="729143" indent="0">
              <a:buNone/>
              <a:defRPr sz="266"/>
            </a:lvl7pPr>
            <a:lvl8pPr marL="850666" indent="0">
              <a:buNone/>
              <a:defRPr sz="266"/>
            </a:lvl8pPr>
            <a:lvl9pPr marL="972190" indent="0">
              <a:buNone/>
              <a:defRPr sz="266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14430-6157-4F59-B276-60AC4EFECC01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BEE22-ED58-472C-9960-5AEE7D38B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301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56" y="105396"/>
            <a:ext cx="2794576" cy="3826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56" y="526980"/>
            <a:ext cx="2794576" cy="12560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56" y="1834808"/>
            <a:ext cx="729020" cy="105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14430-6157-4F59-B276-60AC4EFECC01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79" y="1834808"/>
            <a:ext cx="1093530" cy="105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312" y="1834808"/>
            <a:ext cx="729020" cy="105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BEE22-ED58-472C-9960-5AEE7D38B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000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43048" rtl="0" eaLnBrk="1" latinLnBrk="0" hangingPunct="1">
        <a:lnSpc>
          <a:spcPct val="90000"/>
        </a:lnSpc>
        <a:spcBef>
          <a:spcPct val="0"/>
        </a:spcBef>
        <a:buNone/>
        <a:defRPr sz="11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762" indent="-60762" algn="l" defTabSz="243048" rtl="0" eaLnBrk="1" latinLnBrk="0" hangingPunct="1">
        <a:lnSpc>
          <a:spcPct val="90000"/>
        </a:lnSpc>
        <a:spcBef>
          <a:spcPts val="266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1pPr>
      <a:lvl2pPr marL="182286" indent="-60762" algn="l" defTabSz="243048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638" kern="1200">
          <a:solidFill>
            <a:schemeClr val="tx1"/>
          </a:solidFill>
          <a:latin typeface="+mn-lt"/>
          <a:ea typeface="+mn-ea"/>
          <a:cs typeface="+mn-cs"/>
        </a:defRPr>
      </a:lvl2pPr>
      <a:lvl3pPr marL="303809" indent="-60762" algn="l" defTabSz="243048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532" kern="1200">
          <a:solidFill>
            <a:schemeClr val="tx1"/>
          </a:solidFill>
          <a:latin typeface="+mn-lt"/>
          <a:ea typeface="+mn-ea"/>
          <a:cs typeface="+mn-cs"/>
        </a:defRPr>
      </a:lvl3pPr>
      <a:lvl4pPr marL="425333" indent="-60762" algn="l" defTabSz="243048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478" kern="1200">
          <a:solidFill>
            <a:schemeClr val="tx1"/>
          </a:solidFill>
          <a:latin typeface="+mn-lt"/>
          <a:ea typeface="+mn-ea"/>
          <a:cs typeface="+mn-cs"/>
        </a:defRPr>
      </a:lvl4pPr>
      <a:lvl5pPr marL="546857" indent="-60762" algn="l" defTabSz="243048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478" kern="1200">
          <a:solidFill>
            <a:schemeClr val="tx1"/>
          </a:solidFill>
          <a:latin typeface="+mn-lt"/>
          <a:ea typeface="+mn-ea"/>
          <a:cs typeface="+mn-cs"/>
        </a:defRPr>
      </a:lvl5pPr>
      <a:lvl6pPr marL="668381" indent="-60762" algn="l" defTabSz="243048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478" kern="1200">
          <a:solidFill>
            <a:schemeClr val="tx1"/>
          </a:solidFill>
          <a:latin typeface="+mn-lt"/>
          <a:ea typeface="+mn-ea"/>
          <a:cs typeface="+mn-cs"/>
        </a:defRPr>
      </a:lvl6pPr>
      <a:lvl7pPr marL="789904" indent="-60762" algn="l" defTabSz="243048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478" kern="1200">
          <a:solidFill>
            <a:schemeClr val="tx1"/>
          </a:solidFill>
          <a:latin typeface="+mn-lt"/>
          <a:ea typeface="+mn-ea"/>
          <a:cs typeface="+mn-cs"/>
        </a:defRPr>
      </a:lvl7pPr>
      <a:lvl8pPr marL="911428" indent="-60762" algn="l" defTabSz="243048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478" kern="1200">
          <a:solidFill>
            <a:schemeClr val="tx1"/>
          </a:solidFill>
          <a:latin typeface="+mn-lt"/>
          <a:ea typeface="+mn-ea"/>
          <a:cs typeface="+mn-cs"/>
        </a:defRPr>
      </a:lvl8pPr>
      <a:lvl9pPr marL="1032952" indent="-60762" algn="l" defTabSz="243048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4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3048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1pPr>
      <a:lvl2pPr marL="121524" algn="l" defTabSz="243048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2pPr>
      <a:lvl3pPr marL="243048" algn="l" defTabSz="243048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3pPr>
      <a:lvl4pPr marL="364571" algn="l" defTabSz="243048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4pPr>
      <a:lvl5pPr marL="486095" algn="l" defTabSz="243048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5pPr>
      <a:lvl6pPr marL="607619" algn="l" defTabSz="243048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6pPr>
      <a:lvl7pPr marL="729143" algn="l" defTabSz="243048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7pPr>
      <a:lvl8pPr marL="850666" algn="l" defTabSz="243048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8pPr>
      <a:lvl9pPr marL="972190" algn="l" defTabSz="243048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รูปภาพ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" y="0"/>
            <a:ext cx="3239367" cy="1979613"/>
          </a:xfrm>
          <a:prstGeom prst="rect">
            <a:avLst/>
          </a:prstGeom>
        </p:spPr>
      </p:pic>
      <p:sp>
        <p:nvSpPr>
          <p:cNvPr id="8" name="Text Box 3"/>
          <p:cNvSpPr txBox="1"/>
          <p:nvPr/>
        </p:nvSpPr>
        <p:spPr>
          <a:xfrm>
            <a:off x="986549" y="333542"/>
            <a:ext cx="2762085" cy="24930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300" b="1" dirty="0" err="1">
                <a:effectLst/>
                <a:latin typeface="Book Antiqua" panose="02040602050305030304" pitchFamily="18" charset="0"/>
                <a:ea typeface="Calibri" panose="020F0502020204030204" pitchFamily="34" charset="0"/>
                <a:cs typeface="Cordia New" panose="020B0304020202020204" pitchFamily="34" charset="-34"/>
              </a:rPr>
              <a:t>Kammal</a:t>
            </a:r>
            <a:r>
              <a:rPr lang="en-US" sz="13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Cordia New" panose="020B0304020202020204" pitchFamily="34" charset="-34"/>
              </a:rPr>
              <a:t> Kumar </a:t>
            </a:r>
            <a:r>
              <a:rPr lang="en-US" sz="1300" b="1" dirty="0" err="1">
                <a:effectLst/>
                <a:latin typeface="Book Antiqua" panose="02040602050305030304" pitchFamily="18" charset="0"/>
                <a:ea typeface="Calibri" panose="020F0502020204030204" pitchFamily="34" charset="0"/>
                <a:cs typeface="Cordia New" panose="020B0304020202020204" pitchFamily="34" charset="-34"/>
              </a:rPr>
              <a:t>Pawa</a:t>
            </a:r>
            <a:r>
              <a:rPr lang="en-US" sz="13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Cordia New" panose="020B0304020202020204" pitchFamily="34" charset="-34"/>
              </a:rPr>
              <a:t> M.D.</a:t>
            </a:r>
            <a:endParaRPr lang="en-US" sz="1300" dirty="0">
              <a:effectLst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9" name="Text Box 4"/>
          <p:cNvSpPr txBox="1"/>
          <p:nvPr/>
        </p:nvSpPr>
        <p:spPr>
          <a:xfrm>
            <a:off x="986548" y="522999"/>
            <a:ext cx="2762085" cy="34116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h-TH" sz="1500" dirty="0">
                <a:effectLst/>
                <a:ea typeface="Calibri" panose="020F0502020204030204" pitchFamily="34" charset="0"/>
                <a:cs typeface="AngsanaUPC" panose="02020603050405020304" pitchFamily="18" charset="-34"/>
              </a:rPr>
              <a:t>รศ.นพ.</a:t>
            </a:r>
            <a:r>
              <a:rPr lang="th-TH" sz="1500" dirty="0" err="1">
                <a:effectLst/>
                <a:ea typeface="Calibri" panose="020F0502020204030204" pitchFamily="34" charset="0"/>
                <a:cs typeface="AngsanaUPC" panose="02020603050405020304" pitchFamily="18" charset="-34"/>
              </a:rPr>
              <a:t>กัมมาล</a:t>
            </a:r>
            <a:r>
              <a:rPr lang="th-TH" sz="1500" dirty="0">
                <a:effectLst/>
                <a:ea typeface="Calibri" panose="020F0502020204030204" pitchFamily="34" charset="0"/>
                <a:cs typeface="AngsanaUPC" panose="02020603050405020304" pitchFamily="18" charset="-34"/>
              </a:rPr>
              <a:t> กุมาร ปาวา</a:t>
            </a:r>
            <a:endParaRPr lang="en-US" sz="1500" dirty="0">
              <a:effectLst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10" name="Text Box 5"/>
          <p:cNvSpPr txBox="1"/>
          <p:nvPr/>
        </p:nvSpPr>
        <p:spPr>
          <a:xfrm>
            <a:off x="992298" y="663039"/>
            <a:ext cx="746948" cy="29856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solidFill>
                  <a:srgbClr val="767171"/>
                </a:solidFill>
                <a:effectLst/>
                <a:latin typeface="AngsanaUPC" panose="02020603050405020304" pitchFamily="18" charset="-34"/>
                <a:ea typeface="Calibri" panose="020F0502020204030204" pitchFamily="34" charset="0"/>
                <a:cs typeface="Cordia New" panose="020B0304020202020204" pitchFamily="34" charset="-34"/>
              </a:rPr>
              <a:t>Dean</a:t>
            </a:r>
            <a:endParaRPr lang="en-US" sz="1600" dirty="0">
              <a:effectLst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11" name="Text Box 8"/>
          <p:cNvSpPr txBox="1"/>
          <p:nvPr/>
        </p:nvSpPr>
        <p:spPr>
          <a:xfrm>
            <a:off x="98127" y="1067716"/>
            <a:ext cx="1860894" cy="43157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650" dirty="0" err="1">
                <a:effectLst/>
                <a:latin typeface="Adobe Devanagari" panose="02040503050201020203" pitchFamily="18" charset="0"/>
                <a:ea typeface="Adobe Gothic Std B" panose="020B0800000000000000" pitchFamily="34" charset="-128"/>
                <a:cs typeface="Adobe Devanagari" panose="02040503050201020203" pitchFamily="18" charset="0"/>
              </a:rPr>
              <a:t>Chulabhorn</a:t>
            </a:r>
            <a:r>
              <a:rPr lang="en-US" sz="650" dirty="0">
                <a:effectLst/>
                <a:latin typeface="Adobe Devanagari" panose="02040503050201020203" pitchFamily="18" charset="0"/>
                <a:ea typeface="Adobe Gothic Std B" panose="020B0800000000000000" pitchFamily="34" charset="-128"/>
                <a:cs typeface="Adobe Devanagari" panose="02040503050201020203" pitchFamily="18" charset="0"/>
              </a:rPr>
              <a:t> International College of </a:t>
            </a:r>
            <a:r>
              <a:rPr lang="en-US" sz="650" dirty="0" smtClean="0">
                <a:effectLst/>
                <a:latin typeface="Adobe Devanagari" panose="02040503050201020203" pitchFamily="18" charset="0"/>
                <a:ea typeface="Adobe Gothic Std B" panose="020B0800000000000000" pitchFamily="34" charset="-128"/>
                <a:cs typeface="Adobe Devanagari" panose="02040503050201020203" pitchFamily="18" charset="0"/>
              </a:rPr>
              <a:t>Medicine</a:t>
            </a:r>
            <a:br>
              <a:rPr lang="en-US" sz="650" dirty="0" smtClean="0">
                <a:effectLst/>
                <a:latin typeface="Adobe Devanagari" panose="02040503050201020203" pitchFamily="18" charset="0"/>
                <a:ea typeface="Adobe Gothic Std B" panose="020B0800000000000000" pitchFamily="34" charset="-128"/>
                <a:cs typeface="Adobe Devanagari" panose="02040503050201020203" pitchFamily="18" charset="0"/>
              </a:rPr>
            </a:br>
            <a:r>
              <a:rPr lang="en-US" sz="650" dirty="0" err="1" smtClean="0">
                <a:effectLst/>
                <a:latin typeface="Adobe Devanagari" panose="02040503050201020203" pitchFamily="18" charset="0"/>
                <a:ea typeface="Adobe Gothic Std B" panose="020B0800000000000000" pitchFamily="34" charset="-128"/>
                <a:cs typeface="Adobe Devanagari" panose="02040503050201020203" pitchFamily="18" charset="0"/>
              </a:rPr>
              <a:t>Thammasat</a:t>
            </a:r>
            <a:r>
              <a:rPr lang="en-US" sz="650" dirty="0" smtClean="0">
                <a:effectLst/>
                <a:latin typeface="Adobe Devanagari" panose="02040503050201020203" pitchFamily="18" charset="0"/>
                <a:ea typeface="Adobe Gothic Std B" panose="020B0800000000000000" pitchFamily="34" charset="-128"/>
                <a:cs typeface="Adobe Devanagari" panose="02040503050201020203" pitchFamily="18" charset="0"/>
              </a:rPr>
              <a:t> </a:t>
            </a:r>
            <a:r>
              <a:rPr lang="en-US" sz="650" dirty="0">
                <a:effectLst/>
                <a:latin typeface="Adobe Devanagari" panose="02040503050201020203" pitchFamily="18" charset="0"/>
                <a:ea typeface="Adobe Gothic Std B" panose="020B0800000000000000" pitchFamily="34" charset="-128"/>
                <a:cs typeface="Adobe Devanagari" panose="02040503050201020203" pitchFamily="18" charset="0"/>
              </a:rPr>
              <a:t>University, </a:t>
            </a:r>
            <a:r>
              <a:rPr lang="en-US" sz="650" dirty="0" err="1">
                <a:effectLst/>
                <a:latin typeface="Adobe Devanagari" panose="02040503050201020203" pitchFamily="18" charset="0"/>
                <a:ea typeface="Adobe Gothic Std B" panose="020B0800000000000000" pitchFamily="34" charset="-128"/>
                <a:cs typeface="Adobe Devanagari" panose="02040503050201020203" pitchFamily="18" charset="0"/>
              </a:rPr>
              <a:t>Rangsit</a:t>
            </a:r>
            <a:r>
              <a:rPr lang="en-US" sz="650" dirty="0">
                <a:effectLst/>
                <a:latin typeface="Adobe Devanagari" panose="02040503050201020203" pitchFamily="18" charset="0"/>
                <a:ea typeface="Adobe Gothic Std B" panose="020B0800000000000000" pitchFamily="34" charset="-128"/>
                <a:cs typeface="Adobe Devanagari" panose="02040503050201020203" pitchFamily="18" charset="0"/>
              </a:rPr>
              <a:t> </a:t>
            </a:r>
            <a:r>
              <a:rPr lang="en-US" sz="650" dirty="0" smtClean="0">
                <a:effectLst/>
                <a:latin typeface="Adobe Devanagari" panose="02040503050201020203" pitchFamily="18" charset="0"/>
                <a:ea typeface="Adobe Gothic Std B" panose="020B0800000000000000" pitchFamily="34" charset="-128"/>
                <a:cs typeface="Adobe Devanagari" panose="02040503050201020203" pitchFamily="18" charset="0"/>
              </a:rPr>
              <a:t>Campus</a:t>
            </a:r>
            <a:r>
              <a:rPr lang="en-US" sz="650" dirty="0" smtClean="0">
                <a:effectLst/>
                <a:latin typeface="Adobe Devanagari" panose="02040503050201020203" pitchFamily="18" charset="0"/>
                <a:ea typeface="Adobe Gothic Std B" panose="020B0800000000000000" pitchFamily="34" charset="-128"/>
                <a:cs typeface="Adobe Devanagari" panose="02040503050201020203" pitchFamily="18" charset="0"/>
              </a:rPr>
              <a:t/>
            </a:r>
            <a:br>
              <a:rPr lang="en-US" sz="650" dirty="0" smtClean="0">
                <a:effectLst/>
                <a:latin typeface="Adobe Devanagari" panose="02040503050201020203" pitchFamily="18" charset="0"/>
                <a:ea typeface="Adobe Gothic Std B" panose="020B0800000000000000" pitchFamily="34" charset="-128"/>
                <a:cs typeface="Adobe Devanagari" panose="02040503050201020203" pitchFamily="18" charset="0"/>
              </a:rPr>
            </a:br>
            <a:r>
              <a:rPr lang="en-US" sz="650" dirty="0" err="1" smtClean="0">
                <a:effectLst/>
                <a:latin typeface="Adobe Devanagari" panose="02040503050201020203" pitchFamily="18" charset="0"/>
                <a:ea typeface="Adobe Gothic Std B" panose="020B0800000000000000" pitchFamily="34" charset="-128"/>
                <a:cs typeface="Adobe Devanagari" panose="02040503050201020203" pitchFamily="18" charset="0"/>
              </a:rPr>
              <a:t>Klong</a:t>
            </a:r>
            <a:r>
              <a:rPr lang="en-US" sz="650" dirty="0" smtClean="0">
                <a:effectLst/>
                <a:latin typeface="Adobe Devanagari" panose="02040503050201020203" pitchFamily="18" charset="0"/>
                <a:ea typeface="Adobe Gothic Std B" panose="020B0800000000000000" pitchFamily="34" charset="-128"/>
                <a:cs typeface="Adobe Devanagari" panose="02040503050201020203" pitchFamily="18" charset="0"/>
              </a:rPr>
              <a:t> </a:t>
            </a:r>
            <a:r>
              <a:rPr lang="en-US" sz="650" dirty="0" err="1">
                <a:effectLst/>
                <a:latin typeface="Adobe Devanagari" panose="02040503050201020203" pitchFamily="18" charset="0"/>
                <a:ea typeface="Adobe Gothic Std B" panose="020B0800000000000000" pitchFamily="34" charset="-128"/>
                <a:cs typeface="Adobe Devanagari" panose="02040503050201020203" pitchFamily="18" charset="0"/>
              </a:rPr>
              <a:t>Luang</a:t>
            </a:r>
            <a:r>
              <a:rPr lang="en-US" sz="650" dirty="0">
                <a:effectLst/>
                <a:latin typeface="Adobe Devanagari" panose="02040503050201020203" pitchFamily="18" charset="0"/>
                <a:ea typeface="Adobe Gothic Std B" panose="020B0800000000000000" pitchFamily="34" charset="-128"/>
                <a:cs typeface="Adobe Devanagari" panose="02040503050201020203" pitchFamily="18" charset="0"/>
              </a:rPr>
              <a:t>, </a:t>
            </a:r>
            <a:r>
              <a:rPr lang="en-US" sz="650" dirty="0" err="1">
                <a:effectLst/>
                <a:latin typeface="Adobe Devanagari" panose="02040503050201020203" pitchFamily="18" charset="0"/>
                <a:ea typeface="Adobe Gothic Std B" panose="020B0800000000000000" pitchFamily="34" charset="-128"/>
                <a:cs typeface="Adobe Devanagari" panose="02040503050201020203" pitchFamily="18" charset="0"/>
              </a:rPr>
              <a:t>Pathum</a:t>
            </a:r>
            <a:r>
              <a:rPr lang="en-US" sz="650" dirty="0">
                <a:effectLst/>
                <a:latin typeface="Adobe Devanagari" panose="02040503050201020203" pitchFamily="18" charset="0"/>
                <a:ea typeface="Adobe Gothic Std B" panose="020B0800000000000000" pitchFamily="34" charset="-128"/>
                <a:cs typeface="Adobe Devanagari" panose="02040503050201020203" pitchFamily="18" charset="0"/>
              </a:rPr>
              <a:t> </a:t>
            </a:r>
            <a:r>
              <a:rPr lang="en-US" sz="650" dirty="0" err="1">
                <a:effectLst/>
                <a:latin typeface="Adobe Devanagari" panose="02040503050201020203" pitchFamily="18" charset="0"/>
                <a:ea typeface="Adobe Gothic Std B" panose="020B0800000000000000" pitchFamily="34" charset="-128"/>
                <a:cs typeface="Adobe Devanagari" panose="02040503050201020203" pitchFamily="18" charset="0"/>
              </a:rPr>
              <a:t>Thani</a:t>
            </a:r>
            <a:r>
              <a:rPr lang="en-US" sz="650" dirty="0">
                <a:effectLst/>
                <a:latin typeface="Adobe Devanagari" panose="02040503050201020203" pitchFamily="18" charset="0"/>
                <a:ea typeface="Adobe Gothic Std B" panose="020B0800000000000000" pitchFamily="34" charset="-128"/>
                <a:cs typeface="Adobe Devanagari" panose="02040503050201020203" pitchFamily="18" charset="0"/>
              </a:rPr>
              <a:t> 12120 Thailand</a:t>
            </a:r>
          </a:p>
        </p:txBody>
      </p:sp>
      <p:sp>
        <p:nvSpPr>
          <p:cNvPr id="12" name="Text Box 9"/>
          <p:cNvSpPr txBox="1"/>
          <p:nvPr/>
        </p:nvSpPr>
        <p:spPr>
          <a:xfrm>
            <a:off x="98127" y="1401852"/>
            <a:ext cx="2317269" cy="39504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650" dirty="0">
                <a:effectLst/>
                <a:latin typeface="Adobe Devanagari" panose="02040503050201020203" pitchFamily="18" charset="0"/>
                <a:ea typeface="Calibri" panose="020F0502020204030204" pitchFamily="34" charset="0"/>
                <a:cs typeface="Cordia New" panose="020B0304020202020204" pitchFamily="34" charset="-34"/>
              </a:rPr>
              <a:t>Phone: </a:t>
            </a:r>
            <a:r>
              <a:rPr lang="en-US" sz="650" dirty="0" smtClean="0">
                <a:ea typeface="Calibri" panose="020F0502020204030204" pitchFamily="34" charset="0"/>
                <a:cs typeface="Cordia New" panose="020B0304020202020204" pitchFamily="34" charset="-34"/>
              </a:rPr>
              <a:t/>
            </a:r>
            <a:br>
              <a:rPr lang="en-US" sz="650" dirty="0" smtClean="0">
                <a:ea typeface="Calibri" panose="020F0502020204030204" pitchFamily="34" charset="0"/>
                <a:cs typeface="Cordia New" panose="020B0304020202020204" pitchFamily="34" charset="-34"/>
              </a:rPr>
            </a:br>
            <a:r>
              <a:rPr lang="en-US" sz="650" dirty="0" smtClean="0">
                <a:effectLst/>
                <a:latin typeface="Adobe Devanagari" panose="02040503050201020203" pitchFamily="18" charset="0"/>
                <a:ea typeface="Calibri" panose="020F0502020204030204" pitchFamily="34" charset="0"/>
                <a:cs typeface="Cordia New" panose="020B0304020202020204" pitchFamily="34" charset="-34"/>
              </a:rPr>
              <a:t>Mobile:</a:t>
            </a:r>
            <a:r>
              <a:rPr lang="en-US" sz="650" dirty="0">
                <a:ea typeface="Calibri" panose="020F0502020204030204" pitchFamily="34" charset="0"/>
                <a:cs typeface="Cordia New" panose="020B0304020202020204" pitchFamily="34" charset="-34"/>
              </a:rPr>
              <a:t/>
            </a:r>
            <a:br>
              <a:rPr lang="en-US" sz="650" dirty="0">
                <a:ea typeface="Calibri" panose="020F0502020204030204" pitchFamily="34" charset="0"/>
                <a:cs typeface="Cordia New" panose="020B0304020202020204" pitchFamily="34" charset="-34"/>
              </a:rPr>
            </a:br>
            <a:r>
              <a:rPr lang="en-US" sz="650" dirty="0" smtClean="0">
                <a:effectLst/>
                <a:latin typeface="Adobe Devanagari" panose="02040503050201020203" pitchFamily="18" charset="0"/>
                <a:ea typeface="Calibri" panose="020F0502020204030204" pitchFamily="34" charset="0"/>
                <a:cs typeface="Cordia New" panose="020B0304020202020204" pitchFamily="34" charset="-34"/>
              </a:rPr>
              <a:t>Email: </a:t>
            </a:r>
            <a:endParaRPr lang="en-US" sz="650" dirty="0">
              <a:effectLst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650" dirty="0">
                <a:effectLst/>
                <a:ea typeface="Calibri" panose="020F0502020204030204" pitchFamily="34" charset="0"/>
                <a:cs typeface="Cordia New" panose="020B0304020202020204" pitchFamily="34" charset="-34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68140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</TotalTime>
  <Words>19</Words>
  <Application>Microsoft Office PowerPoint</Application>
  <PresentationFormat>กำหนดเอง</PresentationFormat>
  <Paragraphs>6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9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11" baseType="lpstr">
      <vt:lpstr>Adobe Gothic Std B</vt:lpstr>
      <vt:lpstr>Adobe Devanagari</vt:lpstr>
      <vt:lpstr>Angsana New</vt:lpstr>
      <vt:lpstr>AngsanaUPC</vt:lpstr>
      <vt:lpstr>Arial</vt:lpstr>
      <vt:lpstr>Book Antiqua</vt:lpstr>
      <vt:lpstr>Calibri</vt:lpstr>
      <vt:lpstr>Calibri Light</vt:lpstr>
      <vt:lpstr>Cordia New</vt:lpstr>
      <vt:lpstr>ธีมของ Office</vt:lpstr>
      <vt:lpstr>งานนำเสนอ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น.ส.ณัฐนิช แก้วมนตรี</dc:creator>
  <cp:lastModifiedBy>น.ส.ณัฐนิช แก้วมนตรี</cp:lastModifiedBy>
  <cp:revision>8</cp:revision>
  <dcterms:created xsi:type="dcterms:W3CDTF">2016-01-20T06:02:21Z</dcterms:created>
  <dcterms:modified xsi:type="dcterms:W3CDTF">2016-03-21T01:43:06Z</dcterms:modified>
</cp:coreProperties>
</file>